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134806872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2351"/>
    <a:srgbClr val="1E1A62"/>
    <a:srgbClr val="3397B2"/>
    <a:srgbClr val="F0F7FC"/>
    <a:srgbClr val="4C5B71"/>
    <a:srgbClr val="3C548F"/>
    <a:srgbClr val="4C8DC9"/>
    <a:srgbClr val="FFCC30"/>
    <a:srgbClr val="153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7D5ACC-EB2C-2447-9C50-E9E3623E5074}" v="3" dt="2022-02-10T16:10:04.3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0" autoAdjust="0"/>
    <p:restoredTop sz="94694"/>
  </p:normalViewPr>
  <p:slideViewPr>
    <p:cSldViewPr snapToGrid="0" snapToObjects="1">
      <p:cViewPr varScale="1">
        <p:scale>
          <a:sx n="97" d="100"/>
          <a:sy n="97" d="100"/>
        </p:scale>
        <p:origin x="8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thikeyan Veerappan (iCORE-CRS)" userId="bddfa026-743b-4bfa-8be6-e6b027cce5f0" providerId="ADAL" clId="{917D5ACC-EB2C-2447-9C50-E9E3623E5074}"/>
    <pc:docChg chg="undo custSel modSld">
      <pc:chgData name="Karthikeyan Veerappan (iCORE-CRS)" userId="bddfa026-743b-4bfa-8be6-e6b027cce5f0" providerId="ADAL" clId="{917D5ACC-EB2C-2447-9C50-E9E3623E5074}" dt="2022-02-10T16:11:04.021" v="1776" actId="404"/>
      <pc:docMkLst>
        <pc:docMk/>
      </pc:docMkLst>
      <pc:sldChg chg="modSp mod">
        <pc:chgData name="Karthikeyan Veerappan (iCORE-CRS)" userId="bddfa026-743b-4bfa-8be6-e6b027cce5f0" providerId="ADAL" clId="{917D5ACC-EB2C-2447-9C50-E9E3623E5074}" dt="2022-02-10T16:11:04.021" v="1776" actId="404"/>
        <pc:sldMkLst>
          <pc:docMk/>
          <pc:sldMk cId="1602428688" sldId="2134806872"/>
        </pc:sldMkLst>
        <pc:spChg chg="mod">
          <ac:chgData name="Karthikeyan Veerappan (iCORE-CRS)" userId="bddfa026-743b-4bfa-8be6-e6b027cce5f0" providerId="ADAL" clId="{917D5ACC-EB2C-2447-9C50-E9E3623E5074}" dt="2022-02-10T16:11:04.021" v="1776" actId="404"/>
          <ac:spMkLst>
            <pc:docMk/>
            <pc:sldMk cId="1602428688" sldId="2134806872"/>
            <ac:spMk id="5" creationId="{B920F84C-F9BA-44B8-9E6B-A2606AB6FDD5}"/>
          </ac:spMkLst>
        </pc:spChg>
        <pc:spChg chg="mod">
          <ac:chgData name="Karthikeyan Veerappan (iCORE-CRS)" userId="bddfa026-743b-4bfa-8be6-e6b027cce5f0" providerId="ADAL" clId="{917D5ACC-EB2C-2447-9C50-E9E3623E5074}" dt="2022-02-10T15:50:57.199" v="60" actId="20577"/>
          <ac:spMkLst>
            <pc:docMk/>
            <pc:sldMk cId="1602428688" sldId="2134806872"/>
            <ac:spMk id="92" creationId="{65F867BB-CB19-452D-AC77-7577321B4096}"/>
          </ac:spMkLst>
        </pc:spChg>
        <pc:spChg chg="mod">
          <ac:chgData name="Karthikeyan Veerappan (iCORE-CRS)" userId="bddfa026-743b-4bfa-8be6-e6b027cce5f0" providerId="ADAL" clId="{917D5ACC-EB2C-2447-9C50-E9E3623E5074}" dt="2022-02-10T15:50:22.990" v="24" actId="14100"/>
          <ac:spMkLst>
            <pc:docMk/>
            <pc:sldMk cId="1602428688" sldId="2134806872"/>
            <ac:spMk id="95" creationId="{0D9A6832-A6A7-404B-B64E-191FCD1BC8E4}"/>
          </ac:spMkLst>
        </pc:spChg>
        <pc:spChg chg="mod">
          <ac:chgData name="Karthikeyan Veerappan (iCORE-CRS)" userId="bddfa026-743b-4bfa-8be6-e6b027cce5f0" providerId="ADAL" clId="{917D5ACC-EB2C-2447-9C50-E9E3623E5074}" dt="2022-02-10T16:08:26.626" v="1576"/>
          <ac:spMkLst>
            <pc:docMk/>
            <pc:sldMk cId="1602428688" sldId="2134806872"/>
            <ac:spMk id="109" creationId="{1607AA62-BD8C-454B-8E37-A40776E17911}"/>
          </ac:spMkLst>
        </pc:spChg>
        <pc:spChg chg="mod">
          <ac:chgData name="Karthikeyan Veerappan (iCORE-CRS)" userId="bddfa026-743b-4bfa-8be6-e6b027cce5f0" providerId="ADAL" clId="{917D5ACC-EB2C-2447-9C50-E9E3623E5074}" dt="2022-02-10T16:09:46.766" v="1744" actId="20577"/>
          <ac:spMkLst>
            <pc:docMk/>
            <pc:sldMk cId="1602428688" sldId="2134806872"/>
            <ac:spMk id="118" creationId="{BF19866D-3960-4BFD-B483-4B28E0CBDB03}"/>
          </ac:spMkLst>
        </pc:spChg>
        <pc:cxnChg chg="mod">
          <ac:chgData name="Karthikeyan Veerappan (iCORE-CRS)" userId="bddfa026-743b-4bfa-8be6-e6b027cce5f0" providerId="ADAL" clId="{917D5ACC-EB2C-2447-9C50-E9E3623E5074}" dt="2022-02-10T15:50:38.765" v="56" actId="1038"/>
          <ac:cxnSpMkLst>
            <pc:docMk/>
            <pc:sldMk cId="1602428688" sldId="2134806872"/>
            <ac:cxnSpMk id="96" creationId="{EE12E090-E136-4E19-8D16-B239937C4E4F}"/>
          </ac:cxnSpMkLst>
        </pc:cxnChg>
        <pc:cxnChg chg="mod">
          <ac:chgData name="Karthikeyan Veerappan (iCORE-CRS)" userId="bddfa026-743b-4bfa-8be6-e6b027cce5f0" providerId="ADAL" clId="{917D5ACC-EB2C-2447-9C50-E9E3623E5074}" dt="2022-02-10T15:50:38.765" v="56" actId="1038"/>
          <ac:cxnSpMkLst>
            <pc:docMk/>
            <pc:sldMk cId="1602428688" sldId="2134806872"/>
            <ac:cxnSpMk id="97" creationId="{92CE8D80-41A1-44D0-AF30-0D098F67F50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A91B720-4AE4-7A42-B5B4-14C760F303E5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698" y="2717750"/>
            <a:ext cx="5593299" cy="7792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="0" i="0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D605FAF9-BF71-5A40-AB70-C37F81D515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7562" y="3887350"/>
            <a:ext cx="2689490" cy="849537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A9C32F21-970D-4F4D-B29C-3FB1EE77310B}"/>
              </a:ext>
            </a:extLst>
          </p:cNvPr>
          <p:cNvSpPr/>
          <p:nvPr/>
        </p:nvSpPr>
        <p:spPr>
          <a:xfrm rot="8739807">
            <a:off x="6031151" y="860407"/>
            <a:ext cx="2364187" cy="2364187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C29CEBD-1E25-AC46-9311-D1546BD38BFC}"/>
              </a:ext>
            </a:extLst>
          </p:cNvPr>
          <p:cNvSpPr/>
          <p:nvPr/>
        </p:nvSpPr>
        <p:spPr>
          <a:xfrm rot="8739807">
            <a:off x="7653601" y="3008642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80E65D3-A917-E442-81CA-90AA088E242A}"/>
              </a:ext>
            </a:extLst>
          </p:cNvPr>
          <p:cNvSpPr/>
          <p:nvPr userDrawn="1"/>
        </p:nvSpPr>
        <p:spPr>
          <a:xfrm rot="8739807">
            <a:off x="4836881" y="-583789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E834971-17FA-444B-93CA-62BDF361DC20}"/>
              </a:ext>
            </a:extLst>
          </p:cNvPr>
          <p:cNvSpPr/>
          <p:nvPr userDrawn="1"/>
        </p:nvSpPr>
        <p:spPr>
          <a:xfrm rot="8739807">
            <a:off x="8755036" y="1399295"/>
            <a:ext cx="1757414" cy="175741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07A6B2F6-E12D-EF4B-B75C-C6E34BAD98F1}"/>
              </a:ext>
            </a:extLst>
          </p:cNvPr>
          <p:cNvSpPr/>
          <p:nvPr userDrawn="1"/>
        </p:nvSpPr>
        <p:spPr>
          <a:xfrm rot="8739807">
            <a:off x="6547845" y="-1464396"/>
            <a:ext cx="1757414" cy="175741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F769141A-8C3E-C64D-99A0-D34ABE421DFD}"/>
              </a:ext>
            </a:extLst>
          </p:cNvPr>
          <p:cNvSpPr/>
          <p:nvPr userDrawn="1"/>
        </p:nvSpPr>
        <p:spPr>
          <a:xfrm rot="8739807">
            <a:off x="8072670" y="-433742"/>
            <a:ext cx="1757414" cy="175741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6E59DEC6-65DC-7340-A86C-737A7B53D202}"/>
              </a:ext>
            </a:extLst>
          </p:cNvPr>
          <p:cNvSpPr/>
          <p:nvPr userDrawn="1"/>
        </p:nvSpPr>
        <p:spPr>
          <a:xfrm>
            <a:off x="6012411" y="841667"/>
            <a:ext cx="2401666" cy="2401666"/>
          </a:xfrm>
          <a:prstGeom prst="ellipse">
            <a:avLst/>
          </a:prstGeom>
          <a:solidFill>
            <a:srgbClr val="33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accent1"/>
                </a:solidFill>
                <a:latin typeface="Arial" panose="020B0604020202020204" pitchFamily="34" charset="0"/>
              </a:rPr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342978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- 2 copy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690061E4-E768-C149-A136-9FB1D83FE938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4ABF39F-42D6-9C45-90B3-4BD41D6A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CF10DF8-5375-9448-9AB4-D428669AD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5870" y="1369219"/>
            <a:ext cx="3370857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2C708D2C-235D-0440-B749-0342902EA37B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723571" y="1369219"/>
            <a:ext cx="3370857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A1EE74-4377-6344-8CAC-31CEEF558E20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DCAA1A0E-7AA9-1043-A729-F03EE3FFF87F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621CBB-CB9F-A24D-947E-D82BA02DFFC6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1" name="Shape 257">
            <a:extLst>
              <a:ext uri="{FF2B5EF4-FFF2-40B4-BE49-F238E27FC236}">
                <a16:creationId xmlns:a16="http://schemas.microsoft.com/office/drawing/2014/main" id="{8D484387-AE8A-834A-A4C4-9BB03A4CFD42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95D0233-AD3C-B447-BD72-20DD51C15A1E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77C874E-925E-3D4C-B4F7-7E5062F1523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97AEEDE-E0FD-CA46-8F0C-3925C5E5E1F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DF96F7E9-553E-744C-B763-F21F6D325E9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0FAA4467-7AAC-1141-9846-A53D0207157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24E5A8C-FDAE-D441-9899-FE092487A10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8" name="Picture 37" descr="Logo&#10;&#10;Description automatically generated">
            <a:extLst>
              <a:ext uri="{FF2B5EF4-FFF2-40B4-BE49-F238E27FC236}">
                <a16:creationId xmlns:a16="http://schemas.microsoft.com/office/drawing/2014/main" id="{AF15AA11-04D0-4E4A-B4AC-EC2638794F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1B6835D-D8A5-DD40-8076-695AB9BE0D9F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46930021-E6A6-B44E-8E21-EBDCDBB83F93}"/>
              </a:ext>
            </a:extLst>
          </p:cNvPr>
          <p:cNvSpPr/>
          <p:nvPr userDrawn="1"/>
        </p:nvSpPr>
        <p:spPr>
          <a:xfrm rot="16427741">
            <a:off x="3378575" y="3348889"/>
            <a:ext cx="2080462" cy="2080462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7920B3E-0AAB-AD46-AED7-8030DDA030D8}"/>
              </a:ext>
            </a:extLst>
          </p:cNvPr>
          <p:cNvGrpSpPr/>
          <p:nvPr userDrawn="1"/>
        </p:nvGrpSpPr>
        <p:grpSpPr>
          <a:xfrm>
            <a:off x="708987" y="3700232"/>
            <a:ext cx="2513799" cy="1213871"/>
            <a:chOff x="-613493" y="3113179"/>
            <a:chExt cx="3700237" cy="1786782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E02FDC1D-36B6-0C40-9862-D3D2073E9A6B}"/>
                </a:ext>
              </a:extLst>
            </p:cNvPr>
            <p:cNvSpPr/>
            <p:nvPr userDrawn="1"/>
          </p:nvSpPr>
          <p:spPr>
            <a:xfrm rot="16427741">
              <a:off x="1329330" y="3142547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9EF64B4-2886-3640-AC90-1847220E37E8}"/>
                </a:ext>
              </a:extLst>
            </p:cNvPr>
            <p:cNvSpPr/>
            <p:nvPr userDrawn="1"/>
          </p:nvSpPr>
          <p:spPr>
            <a:xfrm rot="16427741">
              <a:off x="-613493" y="3113179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9" name="Oval 38">
            <a:extLst>
              <a:ext uri="{FF2B5EF4-FFF2-40B4-BE49-F238E27FC236}">
                <a16:creationId xmlns:a16="http://schemas.microsoft.com/office/drawing/2014/main" id="{F4009A7E-5DB2-0540-85EE-054EB143DB4F}"/>
              </a:ext>
            </a:extLst>
          </p:cNvPr>
          <p:cNvSpPr/>
          <p:nvPr userDrawn="1"/>
        </p:nvSpPr>
        <p:spPr>
          <a:xfrm rot="16427741">
            <a:off x="8251516" y="3710207"/>
            <a:ext cx="1193920" cy="119392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46BD6EA-F0BD-4D4D-8493-33413E0585ED}"/>
              </a:ext>
            </a:extLst>
          </p:cNvPr>
          <p:cNvSpPr/>
          <p:nvPr userDrawn="1"/>
        </p:nvSpPr>
        <p:spPr>
          <a:xfrm rot="16427741">
            <a:off x="-612349" y="3681975"/>
            <a:ext cx="1193920" cy="119392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8D09FA2-6D9D-4348-B1D9-78F24C2EB854}"/>
              </a:ext>
            </a:extLst>
          </p:cNvPr>
          <p:cNvGrpSpPr/>
          <p:nvPr userDrawn="1"/>
        </p:nvGrpSpPr>
        <p:grpSpPr>
          <a:xfrm rot="10800000">
            <a:off x="5580629" y="3710207"/>
            <a:ext cx="2513799" cy="1213871"/>
            <a:chOff x="-613493" y="3113179"/>
            <a:chExt cx="3700237" cy="1786782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CCCA082F-D0C4-024E-AEB3-628FC5C84EAD}"/>
                </a:ext>
              </a:extLst>
            </p:cNvPr>
            <p:cNvSpPr/>
            <p:nvPr userDrawn="1"/>
          </p:nvSpPr>
          <p:spPr>
            <a:xfrm rot="16427741">
              <a:off x="1329330" y="3142547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3F6F37AA-F513-704B-88A6-7256AC6A08A0}"/>
                </a:ext>
              </a:extLst>
            </p:cNvPr>
            <p:cNvSpPr/>
            <p:nvPr userDrawn="1"/>
          </p:nvSpPr>
          <p:spPr>
            <a:xfrm rot="16427741">
              <a:off x="-613493" y="3113179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5344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ght - 2 copy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0695221-D29E-2C48-9741-B7E846E4C77D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4ABF39F-42D6-9C45-90B3-4BD41D6A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7478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CF10DF8-5375-9448-9AB4-D428669AD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7252" y="1369219"/>
            <a:ext cx="3370857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2C708D2C-235D-0440-B749-0342902EA37B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825891" y="1369219"/>
            <a:ext cx="3370857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E65E90F-3352-A342-8711-0ECD23FD172C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AE3E0C29-6E30-4045-8686-978644C99AFB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2FA88F9-92D3-B640-B101-405891E7E402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3" name="Shape 257">
            <a:extLst>
              <a:ext uri="{FF2B5EF4-FFF2-40B4-BE49-F238E27FC236}">
                <a16:creationId xmlns:a16="http://schemas.microsoft.com/office/drawing/2014/main" id="{4A13C771-F290-0142-AA63-63E14DC33172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FC4AC71-138A-654C-9AC6-BD1AB051732D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AC69E38-3386-2943-9E92-A8A8BB78130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63D0B65E-970D-A24E-A346-4487F51CEE7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14E427D-1ABE-1246-B2DC-D0322FEE6C7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D4C1E8A3-2FE0-9641-995A-EA12AFFE1AA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382EF6-AFDD-D24E-85FD-E0D14D6C3BB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0" name="Picture 39" descr="Logo&#10;&#10;Description automatically generated">
            <a:extLst>
              <a:ext uri="{FF2B5EF4-FFF2-40B4-BE49-F238E27FC236}">
                <a16:creationId xmlns:a16="http://schemas.microsoft.com/office/drawing/2014/main" id="{B62B1FC5-7532-864E-8C7F-16CBFFD7E4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ADC247F-E4C8-D141-B935-1F2F38E0FE47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090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019E46F6-015F-1D47-99C6-CC316358C782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-12371" y="2450859"/>
            <a:ext cx="6262096" cy="7792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Break slide title here.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C78BD6C-FB9F-F542-939D-C3DF315F05F8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4A50061D-557C-0447-A84D-A83256B958C4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ACE320-17AF-5844-98DB-2C56053AFB17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0" name="Shape 257">
            <a:extLst>
              <a:ext uri="{FF2B5EF4-FFF2-40B4-BE49-F238E27FC236}">
                <a16:creationId xmlns:a16="http://schemas.microsoft.com/office/drawing/2014/main" id="{A26ABBEB-BFB8-7744-B5B2-C0098FC782B4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20F7D10-1AB8-124C-AEC7-223833095157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633D34D-55BF-8449-AFF8-05693F84B10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BE84325-85B9-9D4C-A889-7E5EDA3EE4B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F6E2AF4B-BA45-9245-BDE4-C84942B1EBD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BF103FFC-E5C4-F943-8FB4-2492268408A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D4BACC68-8937-084C-9497-930826AFA36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7" name="Picture 36" descr="Logo&#10;&#10;Description automatically generated">
            <a:extLst>
              <a:ext uri="{FF2B5EF4-FFF2-40B4-BE49-F238E27FC236}">
                <a16:creationId xmlns:a16="http://schemas.microsoft.com/office/drawing/2014/main" id="{3D3B7CF4-6F48-944D-A18C-71C694B5A9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BBA7E3D6-DF5E-6E40-ADF0-5A4176E9FB4A}"/>
              </a:ext>
            </a:extLst>
          </p:cNvPr>
          <p:cNvGrpSpPr/>
          <p:nvPr userDrawn="1"/>
        </p:nvGrpSpPr>
        <p:grpSpPr>
          <a:xfrm rot="20816527">
            <a:off x="4982938" y="-1744555"/>
            <a:ext cx="5675569" cy="6230452"/>
            <a:chOff x="4836881" y="-1464396"/>
            <a:chExt cx="5675569" cy="6230452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F200901-E90C-8A42-92B6-55FC481CEDBD}"/>
                </a:ext>
              </a:extLst>
            </p:cNvPr>
            <p:cNvSpPr/>
            <p:nvPr userDrawn="1"/>
          </p:nvSpPr>
          <p:spPr>
            <a:xfrm rot="8739807">
              <a:off x="6031151" y="860407"/>
              <a:ext cx="2364187" cy="2364187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bg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FC77F48C-29A6-AB43-B27B-56D45AF8F0B2}"/>
                </a:ext>
              </a:extLst>
            </p:cNvPr>
            <p:cNvSpPr/>
            <p:nvPr userDrawn="1"/>
          </p:nvSpPr>
          <p:spPr>
            <a:xfrm rot="8739807">
              <a:off x="7653601" y="3008642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EE9F1631-9AC6-BE45-8E2D-7B5475656AAC}"/>
                </a:ext>
              </a:extLst>
            </p:cNvPr>
            <p:cNvSpPr/>
            <p:nvPr userDrawn="1"/>
          </p:nvSpPr>
          <p:spPr>
            <a:xfrm rot="8739807">
              <a:off x="4836881" y="-583789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A6138F8-C95C-3D4D-BD48-C785EA24140F}"/>
                </a:ext>
              </a:extLst>
            </p:cNvPr>
            <p:cNvSpPr/>
            <p:nvPr userDrawn="1"/>
          </p:nvSpPr>
          <p:spPr>
            <a:xfrm rot="8739807">
              <a:off x="8755036" y="1399295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092FACDA-EAAE-7F4C-A7A7-4CF5DC00CEBF}"/>
                </a:ext>
              </a:extLst>
            </p:cNvPr>
            <p:cNvSpPr/>
            <p:nvPr userDrawn="1"/>
          </p:nvSpPr>
          <p:spPr>
            <a:xfrm rot="8739807">
              <a:off x="6547845" y="-1464396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C3E8014F-5D83-F945-9844-C585954E1C1B}"/>
                </a:ext>
              </a:extLst>
            </p:cNvPr>
            <p:cNvSpPr/>
            <p:nvPr userDrawn="1"/>
          </p:nvSpPr>
          <p:spPr>
            <a:xfrm rot="8739807">
              <a:off x="8072670" y="-433742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179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B0C7129-BCCA-354C-A7A2-55E72A530A45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72166" y="2450859"/>
            <a:ext cx="6171833" cy="7792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Break slide title here.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AB688DF-EA53-E148-BCBE-9155FAE4611D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4210FDA5-5439-A44A-8CEC-F7C4DDD483BA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DCA9B6A-752B-4740-AB69-638DC389355E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9" name="Shape 257">
            <a:extLst>
              <a:ext uri="{FF2B5EF4-FFF2-40B4-BE49-F238E27FC236}">
                <a16:creationId xmlns:a16="http://schemas.microsoft.com/office/drawing/2014/main" id="{8268A36A-225D-9444-9FD3-714ED07A514B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4CF1339-11A0-9F4A-8AB2-5125BA4B753E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F8789F13-C164-0942-BE08-9D7E0FBE3F1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85AE7D1-EC1A-E543-B57A-04BDE41CA0D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4F0ED32C-026F-5647-A3ED-C4E25A964B8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8FF1D7F-9312-3048-BF01-6C29ACAFD1F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D366DB85-32CF-6E47-A067-C878D7A3386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6" name="Picture 35" descr="Logo&#10;&#10;Description automatically generated">
            <a:extLst>
              <a:ext uri="{FF2B5EF4-FFF2-40B4-BE49-F238E27FC236}">
                <a16:creationId xmlns:a16="http://schemas.microsoft.com/office/drawing/2014/main" id="{9537D3D6-E2FF-D440-96B3-CB4FCCBCE1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1A989A1B-BD71-7F42-9177-B438000B5EB4}"/>
              </a:ext>
            </a:extLst>
          </p:cNvPr>
          <p:cNvGrpSpPr/>
          <p:nvPr userDrawn="1"/>
        </p:nvGrpSpPr>
        <p:grpSpPr>
          <a:xfrm rot="15284230">
            <a:off x="-1451681" y="-1638758"/>
            <a:ext cx="5675569" cy="6230452"/>
            <a:chOff x="4836881" y="-1464396"/>
            <a:chExt cx="5675569" cy="6230452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99215D9-E472-5048-9810-6A821B864980}"/>
                </a:ext>
              </a:extLst>
            </p:cNvPr>
            <p:cNvSpPr/>
            <p:nvPr userDrawn="1"/>
          </p:nvSpPr>
          <p:spPr>
            <a:xfrm rot="8739807">
              <a:off x="6031151" y="860407"/>
              <a:ext cx="2364187" cy="2364187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bg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CD4838C-F5DC-4748-9C06-ADC2A867A8E2}"/>
                </a:ext>
              </a:extLst>
            </p:cNvPr>
            <p:cNvSpPr/>
            <p:nvPr userDrawn="1"/>
          </p:nvSpPr>
          <p:spPr>
            <a:xfrm rot="8739807">
              <a:off x="7653601" y="3008642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E219DFE-D672-A746-9EBE-87A54167484D}"/>
                </a:ext>
              </a:extLst>
            </p:cNvPr>
            <p:cNvSpPr/>
            <p:nvPr userDrawn="1"/>
          </p:nvSpPr>
          <p:spPr>
            <a:xfrm rot="8739807">
              <a:off x="4836881" y="-583789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82CA425-1539-F94D-AE44-275A30631F4A}"/>
                </a:ext>
              </a:extLst>
            </p:cNvPr>
            <p:cNvSpPr/>
            <p:nvPr userDrawn="1"/>
          </p:nvSpPr>
          <p:spPr>
            <a:xfrm rot="8739807">
              <a:off x="8755036" y="1399295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5393A5CF-0A2D-F64B-8BAA-6817AB208F4F}"/>
                </a:ext>
              </a:extLst>
            </p:cNvPr>
            <p:cNvSpPr/>
            <p:nvPr userDrawn="1"/>
          </p:nvSpPr>
          <p:spPr>
            <a:xfrm rot="8739807">
              <a:off x="6547845" y="-1464396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8B5628F-9752-AC4F-B76B-C60DB0CF207B}"/>
                </a:ext>
              </a:extLst>
            </p:cNvPr>
            <p:cNvSpPr/>
            <p:nvPr userDrawn="1"/>
          </p:nvSpPr>
          <p:spPr>
            <a:xfrm rot="8739807">
              <a:off x="8072670" y="-433742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6661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- 3 copy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B1248E7-6CAD-9447-BD35-CEF73AEBCD80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4ABF39F-42D6-9C45-90B3-4BD41D6A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CF10DF8-5375-9448-9AB4-D428669AD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5871" y="1369219"/>
            <a:ext cx="2169368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4E7C8878-5BE5-6C40-86A7-77E49F7A764F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3443412" y="1369219"/>
            <a:ext cx="2169368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8C71AA40-DB14-634B-B29D-03BAC6E7D69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38904" y="1369219"/>
            <a:ext cx="2169368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701C73D-9659-3542-95B7-1E4C7AB2D40E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A517E008-500A-7F45-AB35-20C1AED2C976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5F0C938-B09F-1B45-BD83-54B7B09CC5FB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9" name="Shape 257">
            <a:extLst>
              <a:ext uri="{FF2B5EF4-FFF2-40B4-BE49-F238E27FC236}">
                <a16:creationId xmlns:a16="http://schemas.microsoft.com/office/drawing/2014/main" id="{C7F8334C-CA61-FE45-A3FC-DC850662BEAA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5103829-32CB-4549-843F-35FF4821CC3E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38DABB6-B365-0D4E-8675-BED2B56201E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F8B707D-5075-D84D-9986-02F93BF18E3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106400C-8BD7-2544-9659-96036B21039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BD32ACF0-5BA1-0748-8F74-713480E30BC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7A274598-0ED2-CC44-BEF6-F9950BD5256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9" name="Picture 38" descr="Logo&#10;&#10;Description automatically generated">
            <a:extLst>
              <a:ext uri="{FF2B5EF4-FFF2-40B4-BE49-F238E27FC236}">
                <a16:creationId xmlns:a16="http://schemas.microsoft.com/office/drawing/2014/main" id="{78FF5C89-FC31-AF46-B477-16ACF03CCD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9E51549-A3E9-EC4A-809B-A1A92DA1B7E4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537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07263AC-D0C9-7641-8D6E-5D57B9823868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8B70C73-D3EF-F549-AC08-6059FDCB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DB7CCFC0-8FAC-374A-8BBD-FE28E272E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8377" y="1955772"/>
            <a:ext cx="3370857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D51E718-3DC3-024F-8522-E42AE04EB059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893812" y="1955772"/>
            <a:ext cx="3370857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5D884CA-9686-2948-B29A-B24A85C626BC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6B2C31E6-7143-024C-BC90-9FBD06D15360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6104EFE-ED4D-BF40-977C-3ADB4EE7CD86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0" name="Shape 257">
            <a:extLst>
              <a:ext uri="{FF2B5EF4-FFF2-40B4-BE49-F238E27FC236}">
                <a16:creationId xmlns:a16="http://schemas.microsoft.com/office/drawing/2014/main" id="{0D111A35-D391-CB4B-B04B-D45141442258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E5462F3-3F73-734B-BBAB-8A1A0530ABF9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9DAF8EF-83C6-674A-96C3-5F03D2FB328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E2E0273-ACE3-864B-93AF-FABD72FBB14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D75ACB4F-4E35-8745-B3D6-A1654CA3A31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B0E8CFD-BD2E-6942-9CC9-6B48B3504F7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E76050A-D2A5-1A41-8CB9-74E0D8CABB7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7" name="Picture 36" descr="Logo&#10;&#10;Description automatically generated">
            <a:extLst>
              <a:ext uri="{FF2B5EF4-FFF2-40B4-BE49-F238E27FC236}">
                <a16:creationId xmlns:a16="http://schemas.microsoft.com/office/drawing/2014/main" id="{6DD9CF8C-1D74-6749-842F-1B6CDB5DD9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7672A81-D3A6-1048-9F10-E485614F0E77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537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14B00528-3F7F-0143-8147-12FFAD49867B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8B70C73-D3EF-F549-AC08-6059FDCB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562548F2-3DB2-DD41-A38F-FECE78DFDB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8377" y="1321314"/>
            <a:ext cx="3370857" cy="20261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F3C2E965-83F6-7942-93F0-D2867A80787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893812" y="1321314"/>
            <a:ext cx="3370857" cy="20261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8885586-4C33-1447-88FC-4426D8965245}"/>
              </a:ext>
            </a:extLst>
          </p:cNvPr>
          <p:cNvSpPr/>
          <p:nvPr userDrawn="1"/>
        </p:nvSpPr>
        <p:spPr>
          <a:xfrm>
            <a:off x="1" y="3711525"/>
            <a:ext cx="9144000" cy="855189"/>
          </a:xfrm>
          <a:prstGeom prst="rect">
            <a:avLst/>
          </a:prstGeom>
          <a:solidFill>
            <a:schemeClr val="accent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0" i="0" dirty="0">
              <a:latin typeface="Arial" panose="020B0604020202020204" pitchFamily="34" charset="0"/>
            </a:endParaRP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2F981B31-069C-7241-8D82-6BE7DF150C01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623569" y="3958648"/>
            <a:ext cx="7896862" cy="38026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100" b="0" i="0">
                <a:solidFill>
                  <a:schemeClr val="accent1"/>
                </a:solidFill>
                <a:latin typeface="Proxima Nova Light" panose="02000506030000020004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ADDITIONAL MESSAGING HERE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31C6F60-2B92-1F4D-9B32-507D4079BC15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60DC6E1C-C8AA-3C41-9DCF-CE94580778E1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C458B72-DB7B-CF4D-B86A-D9A5A74582B7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9" name="Shape 257">
            <a:extLst>
              <a:ext uri="{FF2B5EF4-FFF2-40B4-BE49-F238E27FC236}">
                <a16:creationId xmlns:a16="http://schemas.microsoft.com/office/drawing/2014/main" id="{1394EE2D-A47D-E243-AA25-998DE9F86DBC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52FAE3C-1427-9B41-A492-12C40E79920E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F522603-592D-9A48-9396-F13D0E73366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D91AFBEC-F4DD-304F-A30C-5F3FBFB9F3C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09654D1F-DA5A-544B-BD84-28E1478FE52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5B7B76A-2A8B-1946-BB65-A272CAC496B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1326B350-A786-0D4F-83D6-7BEB37DF872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9" name="Picture 38" descr="Logo&#10;&#10;Description automatically generated">
            <a:extLst>
              <a:ext uri="{FF2B5EF4-FFF2-40B4-BE49-F238E27FC236}">
                <a16:creationId xmlns:a16="http://schemas.microsoft.com/office/drawing/2014/main" id="{05089A20-5801-BF46-8DC9-A71361B6A0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A828685-8560-3748-88E4-53CE698A0ED8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8867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229E077-16F3-E644-A408-128AAB061C8A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51405D4-0ED6-2F43-A7AA-97C2494FE7CC}"/>
              </a:ext>
            </a:extLst>
          </p:cNvPr>
          <p:cNvSpPr/>
          <p:nvPr userDrawn="1"/>
        </p:nvSpPr>
        <p:spPr>
          <a:xfrm>
            <a:off x="4258301" y="-36053"/>
            <a:ext cx="4885699" cy="494030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8B70C73-D3EF-F549-AC08-6059FDCB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2419358" cy="89030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DB7CCFC0-8FAC-374A-8BBD-FE28E272E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842" y="1438937"/>
            <a:ext cx="3285599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2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2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2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2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2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D51E718-3DC3-024F-8522-E42AE04EB059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015721" y="576717"/>
            <a:ext cx="3370857" cy="1132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F903B178-60E5-FA42-8715-38A203E9FCB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5015721" y="1872780"/>
            <a:ext cx="3370857" cy="1132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60469C6-4B8F-1848-B2D2-5B823C35529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015721" y="3152940"/>
            <a:ext cx="3370857" cy="1132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EEBCF5-1075-F64C-9D53-51DF000619A4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608B7514-8744-3A44-8E2F-7697CF21FDAF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428DABD-27E1-7A42-A5F0-241B45BE9ACF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3" name="Shape 257">
            <a:extLst>
              <a:ext uri="{FF2B5EF4-FFF2-40B4-BE49-F238E27FC236}">
                <a16:creationId xmlns:a16="http://schemas.microsoft.com/office/drawing/2014/main" id="{53213EA7-8C08-9D47-A154-B2B67553359A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306B4E3-3CFC-A447-8C29-A9020D35FB08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64EF4A2-DFDE-AB47-BADC-818A15D3A1C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D819728-95F8-694C-BE36-16A36B54BEA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20CD30E-3E50-E44E-A6C5-2E2F32BEA35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C554F7B-8890-8B4F-9A41-8DBB8A292B3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89CB15E5-594A-9644-BAF7-BD12E8F910F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0" name="Picture 39" descr="Logo&#10;&#10;Description automatically generated">
            <a:extLst>
              <a:ext uri="{FF2B5EF4-FFF2-40B4-BE49-F238E27FC236}">
                <a16:creationId xmlns:a16="http://schemas.microsoft.com/office/drawing/2014/main" id="{C05AEB37-483A-B142-9597-E92A4FA1A3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5909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ABD71934-AB8A-6847-991C-006F4A55CE4A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7283C4-B349-4D47-81FA-55C63D933E5C}"/>
              </a:ext>
            </a:extLst>
          </p:cNvPr>
          <p:cNvSpPr/>
          <p:nvPr userDrawn="1"/>
        </p:nvSpPr>
        <p:spPr>
          <a:xfrm>
            <a:off x="0" y="1237130"/>
            <a:ext cx="9144000" cy="366345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8B70C73-D3EF-F549-AC08-6059FDCB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2C25EE8-0A06-2D40-BACE-EEAFE5989C85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2573709" y="1442507"/>
            <a:ext cx="1998288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CE621840-91FE-044B-8D86-E24DD218FC0D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54078" y="1442507"/>
            <a:ext cx="1998288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3DE1B0B0-4BB7-AE44-BB4D-4E7929E89B7D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597069" y="1442507"/>
            <a:ext cx="1998288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78233887-F3F3-F44D-8CEF-CD51CC4231A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577438" y="1442507"/>
            <a:ext cx="1998288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C19BD572-4176-2043-92E8-D6611972466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29757" y="1857127"/>
            <a:ext cx="2025126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 b="1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09A5AA39-D29B-B746-AF55-8A6420A71CA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2541437" y="1857127"/>
            <a:ext cx="2025126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 b="1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0AFE3EBD-88D7-0745-9029-11FE1604D426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569019" y="1857127"/>
            <a:ext cx="2025126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 b="1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9679FC87-B20C-4040-A1D7-635FA20999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596602" y="1857127"/>
            <a:ext cx="2025126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 b="1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CD31D848-5D25-E54A-8EE9-B67FAC8A966C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888280" y="2762808"/>
            <a:ext cx="3370857" cy="1848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D5B297CC-B61C-EC44-9892-CDB479F2D6FA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4855981" y="2762808"/>
            <a:ext cx="3370857" cy="1848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7CEA649-C967-C141-8700-9E2CF8E50FB8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BF6CCD46-093E-344C-933B-B9575C145A53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F425709-4B16-C241-BCB4-93162642C20F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9" name="Shape 257">
            <a:extLst>
              <a:ext uri="{FF2B5EF4-FFF2-40B4-BE49-F238E27FC236}">
                <a16:creationId xmlns:a16="http://schemas.microsoft.com/office/drawing/2014/main" id="{15E15E79-9CF1-B944-B3A4-AED668636597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0CC98B5-F223-DA42-B1AC-C64560B9B3AB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9009BA96-3135-3443-A3F9-7B4F5301AEC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5F4573B-96CF-2540-A3A7-DB851C67101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C18CFBD-9E04-DA42-AECF-0A724A13073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03F56CA-4EDB-D74E-A8BB-E9367DA0F2B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93D9890C-51C8-BD41-AA52-1C1545B6F8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6" name="Picture 35" descr="Logo&#10;&#10;Description automatically generated">
            <a:extLst>
              <a:ext uri="{FF2B5EF4-FFF2-40B4-BE49-F238E27FC236}">
                <a16:creationId xmlns:a16="http://schemas.microsoft.com/office/drawing/2014/main" id="{B8B5A8B3-1490-144F-91A3-75F8D35CBC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7331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A152A73-89B7-B845-893C-6A51CDBF822B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8B70C73-D3EF-F549-AC08-6059FDCB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1" y="302879"/>
            <a:ext cx="5850247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E5CD64C-28B1-D34A-9D1A-AB400691A5A0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BA1765EB-47DD-6F48-9791-1B47F4CE8C08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182DA62-C953-A243-A373-D8623F1C0C33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6" name="Shape 257">
            <a:extLst>
              <a:ext uri="{FF2B5EF4-FFF2-40B4-BE49-F238E27FC236}">
                <a16:creationId xmlns:a16="http://schemas.microsoft.com/office/drawing/2014/main" id="{4DEFC53C-4960-A247-BA5B-BE47175BDADC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4650DA1-F4F5-ED4B-970E-7FCDE493C73C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84EDF1B-219B-FA44-899F-315015D4460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98EE2EB-8CD0-754C-9F78-4712F2245B8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3B749EE9-C814-F649-BB09-BC471C0B891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D508B277-F850-1F47-B806-3FEDE1706F7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7D06E28-9611-0E47-855F-D9FC3EE65B9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3" name="Picture 32" descr="Logo&#10;&#10;Description automatically generated">
            <a:extLst>
              <a:ext uri="{FF2B5EF4-FFF2-40B4-BE49-F238E27FC236}">
                <a16:creationId xmlns:a16="http://schemas.microsoft.com/office/drawing/2014/main" id="{F3B00B22-6BB2-1D48-92A8-763E8DA53B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84FA646-448A-354F-88B8-EF2F00D2CEB3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503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5" userDrawn="1">
          <p15:clr>
            <a:srgbClr val="FBAE40"/>
          </p15:clr>
        </p15:guide>
        <p15:guide id="2" orient="horz" pos="701" userDrawn="1">
          <p15:clr>
            <a:srgbClr val="FBAE40"/>
          </p15:clr>
        </p15:guide>
        <p15:guide id="3" orient="horz" pos="2957" userDrawn="1">
          <p15:clr>
            <a:srgbClr val="FBAE40"/>
          </p15:clr>
        </p15:guide>
        <p15:guide id="4" pos="19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5762610-7231-0947-B74A-566D6B0F49B0}"/>
              </a:ext>
            </a:extLst>
          </p:cNvPr>
          <p:cNvSpPr/>
          <p:nvPr userDrawn="1"/>
        </p:nvSpPr>
        <p:spPr>
          <a:xfrm>
            <a:off x="0" y="0"/>
            <a:ext cx="9144000" cy="49042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D9A8C08-9EA3-B542-8953-B0D204AEC305}"/>
              </a:ext>
            </a:extLst>
          </p:cNvPr>
          <p:cNvSpPr/>
          <p:nvPr userDrawn="1"/>
        </p:nvSpPr>
        <p:spPr>
          <a:xfrm>
            <a:off x="3905107" y="0"/>
            <a:ext cx="5238893" cy="490425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A8FA2A20-2074-8C45-BEE5-923FD4129906}"/>
              </a:ext>
            </a:extLst>
          </p:cNvPr>
          <p:cNvSpPr txBox="1">
            <a:spLocks/>
          </p:cNvSpPr>
          <p:nvPr userDrawn="1"/>
        </p:nvSpPr>
        <p:spPr>
          <a:xfrm>
            <a:off x="783558" y="2926098"/>
            <a:ext cx="2344630" cy="70994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defTabSz="457200" rtl="0" eaLnBrk="1" latinLnBrk="0" hangingPunct="1">
              <a:spcBef>
                <a:spcPts val="600"/>
              </a:spcBef>
              <a:buClr>
                <a:srgbClr val="00B0F0"/>
              </a:buClr>
              <a:buFont typeface="Arial" panose="020B0604020202020204" pitchFamily="34" charset="0"/>
              <a:buNone/>
              <a:def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ts val="600"/>
              </a:spcBef>
              <a:buClr>
                <a:srgbClr val="00B0F0"/>
              </a:buClr>
              <a:buFont typeface="Arial" charset="0"/>
              <a:buNone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1085850" indent="-171450" algn="l" defTabSz="457200" rtl="0" eaLnBrk="1" latinLnBrk="0" hangingPunct="1">
              <a:spcBef>
                <a:spcPts val="600"/>
              </a:spcBef>
              <a:buClr>
                <a:srgbClr val="00B0F0"/>
              </a:buClr>
              <a:buFont typeface="Arial" charset="0"/>
              <a:buNone/>
              <a:def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600"/>
              </a:spcBef>
              <a:buClr>
                <a:srgbClr val="00B0F0"/>
              </a:buClr>
              <a:buFont typeface="Arial" charset="0"/>
              <a:buNone/>
              <a:def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600"/>
              </a:spcBef>
              <a:buClr>
                <a:srgbClr val="00B0F0"/>
              </a:buClr>
              <a:buFont typeface="Arial" charset="0"/>
              <a:buNone/>
              <a:defRPr kumimoji="0" lang="en-US" sz="105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00"/>
              </a:lnSpc>
            </a:pPr>
            <a:r>
              <a:rPr lang="en-US" sz="3600" b="1" i="0" dirty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F4893417-4C77-944D-9049-F7A6D444F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66757" y="735021"/>
            <a:ext cx="2344630" cy="6246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Proxima Nova Light" panose="02000506030000020004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EDA2D217-6A34-1743-AB24-7E2958A2DCA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066757" y="1681227"/>
            <a:ext cx="2344630" cy="6246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Proxima Nova Light" panose="02000506030000020004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651E798C-C39C-D64F-BEB9-9B9B2AFADEFF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757" y="2627432"/>
            <a:ext cx="2344630" cy="6246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Proxima Nova Light" panose="02000506030000020004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27465038-D20C-AC44-B270-ABA77414EC52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5066757" y="3581588"/>
            <a:ext cx="2344630" cy="6246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Proxima Nova Light" panose="02000506030000020004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3C9F44-115F-B24A-9394-7CE71990B196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4A654BFA-E93A-5F44-883A-8DCB224708B7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E5330E-2ECC-6948-A262-2F97C75CE7D3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6" name="Shape 257">
            <a:extLst>
              <a:ext uri="{FF2B5EF4-FFF2-40B4-BE49-F238E27FC236}">
                <a16:creationId xmlns:a16="http://schemas.microsoft.com/office/drawing/2014/main" id="{3BF78F40-C4F8-764B-92EB-BA286D62CE74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3225922-1139-5B40-9E42-131D7465126A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C9E0DCA-9203-5349-B6B0-9564BA8579B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65A526CA-28EA-344E-94CF-205FE23EBF6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3AF03EF3-7DD1-384D-B192-0633C297456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E1A93FFF-FCCF-8646-B868-131CE3000EE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EEEB6B2-97F0-634C-8108-420FAC7C03E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8" name="Picture 37" descr="Logo&#10;&#10;Description automatically generated">
            <a:extLst>
              <a:ext uri="{FF2B5EF4-FFF2-40B4-BE49-F238E27FC236}">
                <a16:creationId xmlns:a16="http://schemas.microsoft.com/office/drawing/2014/main" id="{2FE46C54-E96A-1F43-9600-65FA300E4F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sp>
        <p:nvSpPr>
          <p:cNvPr id="35" name="Oval 34">
            <a:extLst>
              <a:ext uri="{FF2B5EF4-FFF2-40B4-BE49-F238E27FC236}">
                <a16:creationId xmlns:a16="http://schemas.microsoft.com/office/drawing/2014/main" id="{64CB1065-CF50-E44F-A70B-FC1E80C19C6C}"/>
              </a:ext>
            </a:extLst>
          </p:cNvPr>
          <p:cNvSpPr/>
          <p:nvPr userDrawn="1"/>
        </p:nvSpPr>
        <p:spPr>
          <a:xfrm rot="8739807">
            <a:off x="-712055" y="816244"/>
            <a:ext cx="1757414" cy="175741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5EEA8443-47E9-3B4B-9220-D13A6815510E}"/>
              </a:ext>
            </a:extLst>
          </p:cNvPr>
          <p:cNvSpPr/>
          <p:nvPr userDrawn="1"/>
        </p:nvSpPr>
        <p:spPr>
          <a:xfrm rot="8739807">
            <a:off x="8250974" y="2875135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16A59BF-4392-6340-B3A0-70F7862BC64C}"/>
              </a:ext>
            </a:extLst>
          </p:cNvPr>
          <p:cNvCxnSpPr>
            <a:cxnSpLocks/>
          </p:cNvCxnSpPr>
          <p:nvPr userDrawn="1"/>
        </p:nvCxnSpPr>
        <p:spPr>
          <a:xfrm flipV="1">
            <a:off x="-1372066" y="-674176"/>
            <a:ext cx="0" cy="5073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5747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3B03CC6-079A-D644-92D8-CB56919F6CFE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2717750"/>
            <a:ext cx="6858000" cy="7792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you.</a:t>
            </a:r>
          </a:p>
        </p:txBody>
      </p:sp>
      <p:pic>
        <p:nvPicPr>
          <p:cNvPr id="12" name="Picture 11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34F268B-8299-3F46-8AF3-9D7C20887B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94161" y="3887350"/>
            <a:ext cx="2689490" cy="849537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5CA40506-3393-514A-AA9B-CDD85900F5D7}"/>
              </a:ext>
            </a:extLst>
          </p:cNvPr>
          <p:cNvGrpSpPr/>
          <p:nvPr userDrawn="1"/>
        </p:nvGrpSpPr>
        <p:grpSpPr>
          <a:xfrm rot="20816527">
            <a:off x="4982938" y="-1744555"/>
            <a:ext cx="5675569" cy="6230452"/>
            <a:chOff x="4836881" y="-1464396"/>
            <a:chExt cx="5675569" cy="6230452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8E86431-B30D-C749-992E-B664EBCF5380}"/>
                </a:ext>
              </a:extLst>
            </p:cNvPr>
            <p:cNvSpPr/>
            <p:nvPr userDrawn="1"/>
          </p:nvSpPr>
          <p:spPr>
            <a:xfrm rot="8739807">
              <a:off x="6031151" y="860407"/>
              <a:ext cx="2364187" cy="2364187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bg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2D01951-C76B-D846-9344-18CE5E907853}"/>
                </a:ext>
              </a:extLst>
            </p:cNvPr>
            <p:cNvSpPr/>
            <p:nvPr userDrawn="1"/>
          </p:nvSpPr>
          <p:spPr>
            <a:xfrm rot="8739807">
              <a:off x="7653601" y="3008642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0D283C7-0963-8A41-B4B0-C002995788AA}"/>
                </a:ext>
              </a:extLst>
            </p:cNvPr>
            <p:cNvSpPr/>
            <p:nvPr userDrawn="1"/>
          </p:nvSpPr>
          <p:spPr>
            <a:xfrm rot="8739807">
              <a:off x="4836881" y="-583789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BDCC2EF-3561-1842-84F8-86EC5E250661}"/>
                </a:ext>
              </a:extLst>
            </p:cNvPr>
            <p:cNvSpPr/>
            <p:nvPr userDrawn="1"/>
          </p:nvSpPr>
          <p:spPr>
            <a:xfrm rot="8739807">
              <a:off x="8755036" y="1399295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D638A52-B202-9343-B16D-6DB98E55208A}"/>
                </a:ext>
              </a:extLst>
            </p:cNvPr>
            <p:cNvSpPr/>
            <p:nvPr userDrawn="1"/>
          </p:nvSpPr>
          <p:spPr>
            <a:xfrm rot="8739807">
              <a:off x="6547845" y="-1464396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B08E124-DACD-6E4C-9551-68258EA16296}"/>
                </a:ext>
              </a:extLst>
            </p:cNvPr>
            <p:cNvSpPr/>
            <p:nvPr userDrawn="1"/>
          </p:nvSpPr>
          <p:spPr>
            <a:xfrm rot="8739807">
              <a:off x="8072670" y="-433742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95785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Content_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ooter Placeholder 4"/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46" name="TextBox 45"/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47" name="Shape 257"/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17" name="Oval 16"/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Oval 19"/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Oval 20"/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2" name="Picture 21" descr="Logo&#10;&#10;Description automatically generated">
            <a:extLst>
              <a:ext uri="{FF2B5EF4-FFF2-40B4-BE49-F238E27FC236}">
                <a16:creationId xmlns:a16="http://schemas.microsoft.com/office/drawing/2014/main" id="{78292D4C-59EC-4C89-B83E-A4466EFCC3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2424" t="22302" r="12183" b="21697"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3781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1">
          <p15:clr>
            <a:srgbClr val="FBAE40"/>
          </p15:clr>
        </p15:guide>
        <p15:guide id="2" pos="164">
          <p15:clr>
            <a:srgbClr val="FBAE40"/>
          </p15:clr>
        </p15:guide>
        <p15:guide id="3" orient="horz" pos="3078">
          <p15:clr>
            <a:srgbClr val="FBAE40"/>
          </p15:clr>
        </p15:guide>
        <p15:guide id="4" pos="560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eam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85B32955-0650-CB4B-BFD8-A889399342F6}"/>
              </a:ext>
            </a:extLst>
          </p:cNvPr>
          <p:cNvSpPr/>
          <p:nvPr userDrawn="1"/>
        </p:nvSpPr>
        <p:spPr>
          <a:xfrm>
            <a:off x="0" y="0"/>
            <a:ext cx="9144000" cy="49042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11472" y="3442098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56D624D-03DF-B543-860A-A821A14D5C55}"/>
              </a:ext>
            </a:extLst>
          </p:cNvPr>
          <p:cNvSpPr/>
          <p:nvPr userDrawn="1"/>
        </p:nvSpPr>
        <p:spPr>
          <a:xfrm>
            <a:off x="3706226" y="1556557"/>
            <a:ext cx="1731549" cy="1731549"/>
          </a:xfrm>
          <a:prstGeom prst="ellipse">
            <a:avLst/>
          </a:prstGeom>
          <a:solidFill>
            <a:srgbClr val="33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accent1"/>
                </a:solidFill>
                <a:latin typeface="Arial" panose="020B0604020202020204" pitchFamily="34" charset="0"/>
              </a:rPr>
              <a:t>Image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8138A3F-AB4F-A74B-A424-C7F6966A2762}"/>
              </a:ext>
            </a:extLst>
          </p:cNvPr>
          <p:cNvSpPr/>
          <p:nvPr userDrawn="1"/>
        </p:nvSpPr>
        <p:spPr>
          <a:xfrm>
            <a:off x="6636287" y="1556557"/>
            <a:ext cx="1731549" cy="1731549"/>
          </a:xfrm>
          <a:prstGeom prst="ellipse">
            <a:avLst/>
          </a:prstGeom>
          <a:solidFill>
            <a:srgbClr val="33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accent1"/>
                </a:solidFill>
                <a:latin typeface="Arial" panose="020B0604020202020204" pitchFamily="34" charset="0"/>
              </a:rPr>
              <a:t>Image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628723E-695B-464C-8A0E-C44B048391F7}"/>
              </a:ext>
            </a:extLst>
          </p:cNvPr>
          <p:cNvSpPr/>
          <p:nvPr userDrawn="1"/>
        </p:nvSpPr>
        <p:spPr>
          <a:xfrm>
            <a:off x="776164" y="1556557"/>
            <a:ext cx="1731549" cy="1731549"/>
          </a:xfrm>
          <a:prstGeom prst="ellipse">
            <a:avLst/>
          </a:prstGeom>
          <a:solidFill>
            <a:srgbClr val="33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accent1"/>
                </a:solidFill>
                <a:latin typeface="Arial" panose="020B0604020202020204" pitchFamily="34" charset="0"/>
              </a:rPr>
              <a:t>Image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3C8E7059-FCA2-5945-BC46-0E45DE5C4E7C}"/>
              </a:ext>
            </a:extLst>
          </p:cNvPr>
          <p:cNvSpPr>
            <a:spLocks noGrp="1"/>
          </p:cNvSpPr>
          <p:nvPr userDrawn="1">
            <p:ph type="body" idx="10" hasCustomPrompt="1"/>
          </p:nvPr>
        </p:nvSpPr>
        <p:spPr>
          <a:xfrm>
            <a:off x="611472" y="3784004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0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B1453B4D-53DE-6549-9DBA-722D1D42B523}"/>
              </a:ext>
            </a:extLst>
          </p:cNvPr>
          <p:cNvSpPr>
            <a:spLocks noGrp="1"/>
          </p:cNvSpPr>
          <p:nvPr userDrawn="1">
            <p:ph type="body" idx="11" hasCustomPrompt="1"/>
          </p:nvPr>
        </p:nvSpPr>
        <p:spPr>
          <a:xfrm>
            <a:off x="3576960" y="3442098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7B56184D-9EFC-6C43-B213-D97BA0AC8B57}"/>
              </a:ext>
            </a:extLst>
          </p:cNvPr>
          <p:cNvSpPr>
            <a:spLocks noGrp="1"/>
          </p:cNvSpPr>
          <p:nvPr userDrawn="1">
            <p:ph type="body" idx="12" hasCustomPrompt="1"/>
          </p:nvPr>
        </p:nvSpPr>
        <p:spPr>
          <a:xfrm>
            <a:off x="3576960" y="3784004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0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A393DE77-7265-F549-AFF7-8B18C47B313B}"/>
              </a:ext>
            </a:extLst>
          </p:cNvPr>
          <p:cNvSpPr>
            <a:spLocks noGrp="1"/>
          </p:cNvSpPr>
          <p:nvPr userDrawn="1">
            <p:ph type="body" idx="13" hasCustomPrompt="1"/>
          </p:nvPr>
        </p:nvSpPr>
        <p:spPr>
          <a:xfrm>
            <a:off x="6542449" y="3442098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EF8E6B6B-6F7C-5B40-B881-537CD705CF79}"/>
              </a:ext>
            </a:extLst>
          </p:cNvPr>
          <p:cNvSpPr>
            <a:spLocks noGrp="1"/>
          </p:cNvSpPr>
          <p:nvPr userDrawn="1">
            <p:ph type="body" idx="14" hasCustomPrompt="1"/>
          </p:nvPr>
        </p:nvSpPr>
        <p:spPr>
          <a:xfrm>
            <a:off x="6542449" y="3784004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0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B3A5EA7-6A11-9A4F-94F5-9E48376A986E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F31EB342-ED9A-D14B-A5FE-05B5DD460FE5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8B062B6-75C4-3D47-B59C-26237140290E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3" name="Shape 257">
            <a:extLst>
              <a:ext uri="{FF2B5EF4-FFF2-40B4-BE49-F238E27FC236}">
                <a16:creationId xmlns:a16="http://schemas.microsoft.com/office/drawing/2014/main" id="{AABCBE11-F28E-C443-9B0B-EF105EE08F5E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4A8370E-6892-204D-B419-22EE3AC6183B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1DB42E7-58A0-D04D-81B2-6B25484A649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DE5D8324-DAB5-DB45-B881-EE6EB2F4B47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226BB49-90EE-0C4E-9B24-97932760C9A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4E3F0D54-48B5-B747-BFBA-8086E7B9B4F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38BAD192-35CA-D641-8816-509506C4755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6" name="Picture 45" descr="Logo&#10;&#10;Description automatically generated">
            <a:extLst>
              <a:ext uri="{FF2B5EF4-FFF2-40B4-BE49-F238E27FC236}">
                <a16:creationId xmlns:a16="http://schemas.microsoft.com/office/drawing/2014/main" id="{A78CDCF5-8EEB-5F4C-836A-BA8AAAD85C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CC8A903-971C-7149-A529-E80DD0B7186F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61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62C59D47-5967-4546-9024-F7A742C15BD1}"/>
              </a:ext>
            </a:extLst>
          </p:cNvPr>
          <p:cNvSpPr/>
          <p:nvPr userDrawn="1"/>
        </p:nvSpPr>
        <p:spPr>
          <a:xfrm>
            <a:off x="0" y="0"/>
            <a:ext cx="9144000" cy="49042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56D624D-03DF-B543-860A-A821A14D5C55}"/>
              </a:ext>
            </a:extLst>
          </p:cNvPr>
          <p:cNvSpPr/>
          <p:nvPr userDrawn="1"/>
        </p:nvSpPr>
        <p:spPr>
          <a:xfrm>
            <a:off x="3706226" y="1556557"/>
            <a:ext cx="1731549" cy="1731549"/>
          </a:xfrm>
          <a:prstGeom prst="ellipse">
            <a:avLst/>
          </a:prstGeom>
          <a:solidFill>
            <a:srgbClr val="33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accent1"/>
                </a:solidFill>
                <a:latin typeface="Arial" panose="020B0604020202020204" pitchFamily="34" charset="0"/>
              </a:rPr>
              <a:t>Image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8138A3F-AB4F-A74B-A424-C7F6966A2762}"/>
              </a:ext>
            </a:extLst>
          </p:cNvPr>
          <p:cNvSpPr/>
          <p:nvPr userDrawn="1"/>
        </p:nvSpPr>
        <p:spPr>
          <a:xfrm>
            <a:off x="6636287" y="1556557"/>
            <a:ext cx="1731549" cy="1731549"/>
          </a:xfrm>
          <a:prstGeom prst="ellipse">
            <a:avLst/>
          </a:prstGeom>
          <a:solidFill>
            <a:srgbClr val="33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accent1"/>
                </a:solidFill>
                <a:latin typeface="Arial" panose="020B0604020202020204" pitchFamily="34" charset="0"/>
              </a:rPr>
              <a:t>Image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B1453B4D-53DE-6549-9DBA-722D1D42B523}"/>
              </a:ext>
            </a:extLst>
          </p:cNvPr>
          <p:cNvSpPr>
            <a:spLocks noGrp="1"/>
          </p:cNvSpPr>
          <p:nvPr userDrawn="1">
            <p:ph type="body" idx="11" hasCustomPrompt="1"/>
          </p:nvPr>
        </p:nvSpPr>
        <p:spPr>
          <a:xfrm>
            <a:off x="3576960" y="3442098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7B56184D-9EFC-6C43-B213-D97BA0AC8B57}"/>
              </a:ext>
            </a:extLst>
          </p:cNvPr>
          <p:cNvSpPr>
            <a:spLocks noGrp="1"/>
          </p:cNvSpPr>
          <p:nvPr userDrawn="1">
            <p:ph type="body" idx="12" hasCustomPrompt="1"/>
          </p:nvPr>
        </p:nvSpPr>
        <p:spPr>
          <a:xfrm>
            <a:off x="3576960" y="3784004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0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A393DE77-7265-F549-AFF7-8B18C47B313B}"/>
              </a:ext>
            </a:extLst>
          </p:cNvPr>
          <p:cNvSpPr>
            <a:spLocks noGrp="1"/>
          </p:cNvSpPr>
          <p:nvPr userDrawn="1">
            <p:ph type="body" idx="13" hasCustomPrompt="1"/>
          </p:nvPr>
        </p:nvSpPr>
        <p:spPr>
          <a:xfrm>
            <a:off x="6542449" y="3442098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EF8E6B6B-6F7C-5B40-B881-537CD705CF79}"/>
              </a:ext>
            </a:extLst>
          </p:cNvPr>
          <p:cNvSpPr>
            <a:spLocks noGrp="1"/>
          </p:cNvSpPr>
          <p:nvPr userDrawn="1">
            <p:ph type="body" idx="14" hasCustomPrompt="1"/>
          </p:nvPr>
        </p:nvSpPr>
        <p:spPr>
          <a:xfrm>
            <a:off x="6542449" y="3784004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0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D72548E-1619-1847-9E4B-BD6644AF0AD2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D6C3B7B0-B2CE-B546-958F-970E69A0BA9F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5BD5F54-F3C2-0C4A-AEC3-1D10C42EE64A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7" name="Shape 257">
            <a:extLst>
              <a:ext uri="{FF2B5EF4-FFF2-40B4-BE49-F238E27FC236}">
                <a16:creationId xmlns:a16="http://schemas.microsoft.com/office/drawing/2014/main" id="{C8EF3D13-5849-364E-AF62-7D7CB34A3AF3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F89D7DB-584A-A64E-B6D5-96600BDEA07C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469AE901-B16C-0442-9657-078C5EB6CB9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AC83BAD-8A14-BB45-954C-56048CEC1E4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C29A9B1-B050-E745-BB90-38A62AAB4E7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E2C9EE57-4B2E-0141-BAAD-D6F1369C5DA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D267177-8D66-DA4E-9E51-6456FB0947D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0" name="Picture 39" descr="Logo&#10;&#10;Description automatically generated">
            <a:extLst>
              <a:ext uri="{FF2B5EF4-FFF2-40B4-BE49-F238E27FC236}">
                <a16:creationId xmlns:a16="http://schemas.microsoft.com/office/drawing/2014/main" id="{C6467D8A-623D-9E43-9DC6-4CA335C840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7950F965-FF34-9248-9D87-54133153CCF3}"/>
              </a:ext>
            </a:extLst>
          </p:cNvPr>
          <p:cNvSpPr/>
          <p:nvPr userDrawn="1"/>
        </p:nvSpPr>
        <p:spPr>
          <a:xfrm rot="8739807">
            <a:off x="206071" y="2769295"/>
            <a:ext cx="2364187" cy="2364187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35C80B7-E302-834A-BDEE-6172A516407E}"/>
              </a:ext>
            </a:extLst>
          </p:cNvPr>
          <p:cNvSpPr/>
          <p:nvPr userDrawn="1"/>
        </p:nvSpPr>
        <p:spPr>
          <a:xfrm rot="8739807">
            <a:off x="-688351" y="1239385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C3ABDF4E-3355-4B40-8EFF-E172A81D88B1}"/>
              </a:ext>
            </a:extLst>
          </p:cNvPr>
          <p:cNvSpPr/>
          <p:nvPr userDrawn="1"/>
        </p:nvSpPr>
        <p:spPr>
          <a:xfrm rot="8739807">
            <a:off x="-1823436" y="-239839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4D06621-A614-C448-8833-B29B1CD6817B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886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202BF40B-4E79-BD4E-906D-499EAB1DA223}"/>
              </a:ext>
            </a:extLst>
          </p:cNvPr>
          <p:cNvSpPr/>
          <p:nvPr userDrawn="1"/>
        </p:nvSpPr>
        <p:spPr>
          <a:xfrm>
            <a:off x="0" y="0"/>
            <a:ext cx="9144000" cy="49042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5888AB3-B559-834B-B5FB-D3CEBC7BAD4F}"/>
              </a:ext>
            </a:extLst>
          </p:cNvPr>
          <p:cNvSpPr/>
          <p:nvPr userDrawn="1"/>
        </p:nvSpPr>
        <p:spPr>
          <a:xfrm>
            <a:off x="-779" y="0"/>
            <a:ext cx="5557029" cy="490425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871" y="1369219"/>
            <a:ext cx="3886199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222225B1-E1C1-884D-95D4-0CA1B8BEF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775ABD64-DF30-614B-8FD3-317D5805C7C5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55871" y="2005323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A7B4FD6-951B-E24B-B5CB-C08690F982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755871" y="2617574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732A6DA8-3FBD-094F-BBD4-E57D85DB2A2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755871" y="3245727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61D5C0B-3361-7148-8D46-5D85A4BEF747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755871" y="3905685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28E12D0-8BAE-594B-968B-B02165FB2249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279BF753-9EB7-A947-B87A-0B2986499A6C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9C41898-DE26-444B-AD3A-33460C7261B6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0" name="Shape 257">
            <a:extLst>
              <a:ext uri="{FF2B5EF4-FFF2-40B4-BE49-F238E27FC236}">
                <a16:creationId xmlns:a16="http://schemas.microsoft.com/office/drawing/2014/main" id="{0B65550C-91B7-7444-AE24-B03746A397FB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2A4F70E-CDE4-7F41-A45B-36FA1A478B1A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7B68D0BB-1170-4D44-A998-0463750D823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6D8D9ACB-5B44-674D-81D9-178243838AF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E83614F-E26C-5549-95EA-08BDB9DB157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8F86A8B-5809-A84C-A3FC-2F81E0CD39C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0A8E4B7-21C0-DD45-8A18-12BE52F277B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7" name="Picture 36" descr="Logo&#10;&#10;Description automatically generated">
            <a:extLst>
              <a:ext uri="{FF2B5EF4-FFF2-40B4-BE49-F238E27FC236}">
                <a16:creationId xmlns:a16="http://schemas.microsoft.com/office/drawing/2014/main" id="{A12B6CA6-37F8-0D47-98EF-49EFC43EFFC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4B1CAC5-F4A3-554D-849A-45B444402AF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56250" y="0"/>
            <a:ext cx="3587750" cy="48672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2E989A1-D0C3-0543-B280-F07696A3423D}"/>
              </a:ext>
            </a:extLst>
          </p:cNvPr>
          <p:cNvSpPr/>
          <p:nvPr userDrawn="1"/>
        </p:nvSpPr>
        <p:spPr>
          <a:xfrm rot="8739807">
            <a:off x="-1346470" y="2987469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06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EEF6E73-3FF7-1147-9B25-EBC3526E84DF}"/>
              </a:ext>
            </a:extLst>
          </p:cNvPr>
          <p:cNvSpPr/>
          <p:nvPr userDrawn="1"/>
        </p:nvSpPr>
        <p:spPr>
          <a:xfrm>
            <a:off x="3586971" y="0"/>
            <a:ext cx="5557029" cy="490425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B62A55F-CB16-694B-86C6-259015B75443}"/>
              </a:ext>
            </a:extLst>
          </p:cNvPr>
          <p:cNvSpPr/>
          <p:nvPr userDrawn="1"/>
        </p:nvSpPr>
        <p:spPr>
          <a:xfrm>
            <a:off x="0" y="0"/>
            <a:ext cx="9144000" cy="49042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4145" y="2097155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222225B1-E1C1-884D-95D4-0CA1B8BEF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4956" y="1522407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775ABD64-DF30-614B-8FD3-317D5805C7C5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194145" y="2733259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A7B4FD6-951B-E24B-B5CB-C08690F982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5194145" y="3345510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732A6DA8-3FBD-094F-BBD4-E57D85DB2A2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194145" y="3973663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E6FC7E7-BE70-F345-BF6D-089EA59A3213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D37A009F-1309-3641-B3D9-3F51364D4DD9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386AF38-8261-5748-BC86-19DF05EF7A2E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8" name="Shape 257">
            <a:extLst>
              <a:ext uri="{FF2B5EF4-FFF2-40B4-BE49-F238E27FC236}">
                <a16:creationId xmlns:a16="http://schemas.microsoft.com/office/drawing/2014/main" id="{52DF6112-5154-BA4F-8D75-56C5172109D2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4B62E81-C851-9F47-AB90-4E086DDE3E1B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4CFDFD0-EC6C-3244-9DD3-5ED11566369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E9286616-7E93-D24C-9602-18E015700E6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CB33D50F-162A-8C48-B884-AF64AEE1B38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24D6B87-CACD-0E44-8107-6F05AF4213B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CDD9C73-22FD-5A46-A31E-571E075D2D8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6" name="Picture 35" descr="Logo&#10;&#10;Description automatically generated">
            <a:extLst>
              <a:ext uri="{FF2B5EF4-FFF2-40B4-BE49-F238E27FC236}">
                <a16:creationId xmlns:a16="http://schemas.microsoft.com/office/drawing/2014/main" id="{AA228B87-B775-4748-B46D-62490A5CCA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C807655-37C3-E049-B751-C8F2F45AC79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50" y="0"/>
            <a:ext cx="3573463" cy="48672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8DB88F69-1277-F648-8A92-CE5A26590A4A}"/>
              </a:ext>
            </a:extLst>
          </p:cNvPr>
          <p:cNvSpPr/>
          <p:nvPr userDrawn="1"/>
        </p:nvSpPr>
        <p:spPr>
          <a:xfrm rot="8739807">
            <a:off x="4766168" y="-2880074"/>
            <a:ext cx="2364187" cy="2364187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73CADD5-14B6-7645-A0F2-6A237538174F}"/>
              </a:ext>
            </a:extLst>
          </p:cNvPr>
          <p:cNvSpPr/>
          <p:nvPr userDrawn="1"/>
        </p:nvSpPr>
        <p:spPr>
          <a:xfrm rot="8739807">
            <a:off x="7933637" y="-639458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75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- 1 cop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88E7D12-F612-6249-B4E1-306F9F7AE80A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4ABF39F-42D6-9C45-90B3-4BD41D6A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CF10DF8-5375-9448-9AB4-D428669AD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5870" y="1369219"/>
            <a:ext cx="7529939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4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4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4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4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3932F92-CCAD-6D4D-9F42-82A6ED997FCF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Footer Placeholder 4">
            <a:extLst>
              <a:ext uri="{FF2B5EF4-FFF2-40B4-BE49-F238E27FC236}">
                <a16:creationId xmlns:a16="http://schemas.microsoft.com/office/drawing/2014/main" id="{4F13E1B7-7A7E-C141-8808-D2082BAC9018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6903C49-981E-134D-BE22-11D3D7A05DFB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41" name="Shape 257">
            <a:extLst>
              <a:ext uri="{FF2B5EF4-FFF2-40B4-BE49-F238E27FC236}">
                <a16:creationId xmlns:a16="http://schemas.microsoft.com/office/drawing/2014/main" id="{C1F3D1CB-B888-B042-9E8A-EE792C5BCCA4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36B1BAC-F5F9-5949-B84F-F46889510B9F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DB3DC8FD-49BA-9A46-A0C2-78ECE4E98DA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DC5CFCCC-072E-2646-9090-9E0C30DEFAC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5202F2C-00A6-4840-A29D-12878D29EAC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F1F363C-525E-E84E-9CE5-1D6A5CEB798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2779C2C7-D5E1-6C4B-A73E-9CF0CC52F9D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8" name="Picture 47" descr="Logo&#10;&#10;Description automatically generated">
            <a:extLst>
              <a:ext uri="{FF2B5EF4-FFF2-40B4-BE49-F238E27FC236}">
                <a16:creationId xmlns:a16="http://schemas.microsoft.com/office/drawing/2014/main" id="{22E05B58-E9F1-024A-BA10-666BA84C4C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72332C8-E6DF-CB46-8DF6-FA6B1210DD81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56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ght - 1 cop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A3D031C-B774-DE49-A2D0-CCB2179A3A9A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4ABF39F-42D6-9C45-90B3-4BD41D6A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211" y="3508816"/>
            <a:ext cx="596218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>
              <a:defRPr sz="30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CCC3FA0-6B17-534E-8D81-69C32E86FFA7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C13DDA30-39E9-854C-9731-5BDD1FF8D838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9C97144-437A-A042-B00D-6880FE5FA5BB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0" name="Shape 257">
            <a:extLst>
              <a:ext uri="{FF2B5EF4-FFF2-40B4-BE49-F238E27FC236}">
                <a16:creationId xmlns:a16="http://schemas.microsoft.com/office/drawing/2014/main" id="{8124B8E6-5F4E-FD42-B85F-B2046C14D977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6F58E90-0971-9B47-8CED-A3A3F890442F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36718FE-0BB5-914D-9D80-401E0499171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72D2DFE-072B-F64F-B563-7D9B2BD6968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FD7A4808-85D5-4A4D-82CB-84D60CA5E7A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8B60F1FE-82F1-7A43-9711-04A0ACA7A07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BF95234-8C5C-994C-A4C7-59EFB7F3F37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7" name="Picture 36" descr="Logo&#10;&#10;Description automatically generated">
            <a:extLst>
              <a:ext uri="{FF2B5EF4-FFF2-40B4-BE49-F238E27FC236}">
                <a16:creationId xmlns:a16="http://schemas.microsoft.com/office/drawing/2014/main" id="{B5BD63D0-D5CA-C942-8A7C-975A0AECA5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99CAE817-E19A-794D-8409-654B4CA59F02}"/>
              </a:ext>
            </a:extLst>
          </p:cNvPr>
          <p:cNvGrpSpPr/>
          <p:nvPr userDrawn="1"/>
        </p:nvGrpSpPr>
        <p:grpSpPr>
          <a:xfrm rot="20816527">
            <a:off x="4982938" y="-1744555"/>
            <a:ext cx="5675569" cy="6230452"/>
            <a:chOff x="4836881" y="-1464396"/>
            <a:chExt cx="5675569" cy="6230452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727F9D8-BF34-1E46-8C5F-5EB2B9391B5C}"/>
                </a:ext>
              </a:extLst>
            </p:cNvPr>
            <p:cNvSpPr/>
            <p:nvPr userDrawn="1"/>
          </p:nvSpPr>
          <p:spPr>
            <a:xfrm rot="8739807">
              <a:off x="6031151" y="860407"/>
              <a:ext cx="2364187" cy="2364187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bg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81BDCAB-E329-1247-8C90-CD2E7F816252}"/>
                </a:ext>
              </a:extLst>
            </p:cNvPr>
            <p:cNvSpPr/>
            <p:nvPr userDrawn="1"/>
          </p:nvSpPr>
          <p:spPr>
            <a:xfrm rot="8739807">
              <a:off x="7653601" y="3008642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B13C91E-0A53-7B42-A586-19E0A78C703D}"/>
                </a:ext>
              </a:extLst>
            </p:cNvPr>
            <p:cNvSpPr/>
            <p:nvPr userDrawn="1"/>
          </p:nvSpPr>
          <p:spPr>
            <a:xfrm rot="8739807">
              <a:off x="4836881" y="-583789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EE15798E-E910-A645-B5A2-144F80A5706C}"/>
                </a:ext>
              </a:extLst>
            </p:cNvPr>
            <p:cNvSpPr/>
            <p:nvPr userDrawn="1"/>
          </p:nvSpPr>
          <p:spPr>
            <a:xfrm rot="8739807">
              <a:off x="8755036" y="1399295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8E447F2B-DACE-0B4C-8E16-1289E2F0CB45}"/>
                </a:ext>
              </a:extLst>
            </p:cNvPr>
            <p:cNvSpPr/>
            <p:nvPr userDrawn="1"/>
          </p:nvSpPr>
          <p:spPr>
            <a:xfrm rot="8739807">
              <a:off x="6547845" y="-1464396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AEDCB70-22BD-3E4B-8037-816F3CA650B2}"/>
                </a:ext>
              </a:extLst>
            </p:cNvPr>
            <p:cNvSpPr/>
            <p:nvPr userDrawn="1"/>
          </p:nvSpPr>
          <p:spPr>
            <a:xfrm rot="8739807">
              <a:off x="8072670" y="-433742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5681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ght - 1 cop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8A0C07F-A5AB-1D4F-B1E6-2D334803CE70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4ABF39F-42D6-9C45-90B3-4BD41D6A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211" y="981206"/>
            <a:ext cx="596218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>
              <a:defRPr sz="30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0C9AC3F-A4B4-3445-8FC8-9523508CFF3E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75475ACE-608F-A947-AC4B-ABF35B3506A3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A46EF30-BFA2-574C-AE6C-37F3FFD04E7A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0" name="Shape 257">
            <a:extLst>
              <a:ext uri="{FF2B5EF4-FFF2-40B4-BE49-F238E27FC236}">
                <a16:creationId xmlns:a16="http://schemas.microsoft.com/office/drawing/2014/main" id="{672609DC-F20D-644A-875C-521461299676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F3C66DD-A857-AD46-A007-FE84AC015D04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5515783-7157-DD40-BDEF-7796ED2BBAC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8E151EDB-6536-7C42-97B7-29313479256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E86678D7-4CF9-5544-8532-580D648C114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928906C-BA46-7B4B-AD04-76F484B5D23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32ADE60-6BE1-594E-9422-246F57802B7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7" name="Picture 36" descr="Logo&#10;&#10;Description automatically generated">
            <a:extLst>
              <a:ext uri="{FF2B5EF4-FFF2-40B4-BE49-F238E27FC236}">
                <a16:creationId xmlns:a16="http://schemas.microsoft.com/office/drawing/2014/main" id="{1B590058-7373-6146-A9D0-AFBED82EE7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CB83315A-7157-3B4E-8C73-7CF604096EBB}"/>
              </a:ext>
            </a:extLst>
          </p:cNvPr>
          <p:cNvSpPr/>
          <p:nvPr userDrawn="1"/>
        </p:nvSpPr>
        <p:spPr>
          <a:xfrm rot="16427741">
            <a:off x="3291572" y="2940755"/>
            <a:ext cx="2364187" cy="2364187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9EA46E1-146A-3648-AB32-3C5F62B7BC18}"/>
              </a:ext>
            </a:extLst>
          </p:cNvPr>
          <p:cNvSpPr/>
          <p:nvPr userDrawn="1"/>
        </p:nvSpPr>
        <p:spPr>
          <a:xfrm rot="16427741">
            <a:off x="1329330" y="3142547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3B92C67-B6C5-F649-95D9-006B5DB21142}"/>
              </a:ext>
            </a:extLst>
          </p:cNvPr>
          <p:cNvSpPr/>
          <p:nvPr userDrawn="1"/>
        </p:nvSpPr>
        <p:spPr>
          <a:xfrm rot="16427741">
            <a:off x="5894357" y="3145198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710A031-8B0B-C343-AAA3-C8833E68C10B}"/>
              </a:ext>
            </a:extLst>
          </p:cNvPr>
          <p:cNvSpPr/>
          <p:nvPr userDrawn="1"/>
        </p:nvSpPr>
        <p:spPr>
          <a:xfrm rot="16427741">
            <a:off x="-613493" y="3113179"/>
            <a:ext cx="1757414" cy="175741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62345D9-FA46-5A4F-BB63-8E17B3833CB1}"/>
              </a:ext>
            </a:extLst>
          </p:cNvPr>
          <p:cNvSpPr/>
          <p:nvPr userDrawn="1"/>
        </p:nvSpPr>
        <p:spPr>
          <a:xfrm rot="16427741">
            <a:off x="7803411" y="3134214"/>
            <a:ext cx="1757414" cy="175741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22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SIPCMContentMarking" descr="{&quot;HashCode&quot;:-1327471360,&quot;Placement&quot;:&quot;Footer&quot;,&quot;Top&quot;:384.343,&quot;Left&quot;:0.0,&quot;SlideWidth&quot;:720,&quot;SlideHeight&quot;:405}">
            <a:extLst>
              <a:ext uri="{FF2B5EF4-FFF2-40B4-BE49-F238E27FC236}">
                <a16:creationId xmlns:a16="http://schemas.microsoft.com/office/drawing/2014/main" id="{A3AC686A-60CA-4B8A-B125-880A27982F66}"/>
              </a:ext>
            </a:extLst>
          </p:cNvPr>
          <p:cNvSpPr txBox="1"/>
          <p:nvPr userDrawn="1"/>
        </p:nvSpPr>
        <p:spPr>
          <a:xfrm>
            <a:off x="0" y="4881156"/>
            <a:ext cx="117991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Internal to Wipro</a:t>
            </a:r>
          </a:p>
        </p:txBody>
      </p:sp>
    </p:spTree>
    <p:extLst>
      <p:ext uri="{BB962C8B-B14F-4D97-AF65-F5344CB8AC3E}">
        <p14:creationId xmlns:p14="http://schemas.microsoft.com/office/powerpoint/2010/main" val="1985072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83" r:id="rId4"/>
    <p:sldLayoutId id="2147483664" r:id="rId5"/>
    <p:sldLayoutId id="2147483672" r:id="rId6"/>
    <p:sldLayoutId id="2147483673" r:id="rId7"/>
    <p:sldLayoutId id="2147483684" r:id="rId8"/>
    <p:sldLayoutId id="2147483685" r:id="rId9"/>
    <p:sldLayoutId id="2147483674" r:id="rId10"/>
    <p:sldLayoutId id="2147483686" r:id="rId11"/>
    <p:sldLayoutId id="2147483679" r:id="rId12"/>
    <p:sldLayoutId id="2147483680" r:id="rId13"/>
    <p:sldLayoutId id="2147483675" r:id="rId14"/>
    <p:sldLayoutId id="2147483665" r:id="rId15"/>
    <p:sldLayoutId id="2147483677" r:id="rId16"/>
    <p:sldLayoutId id="2147483681" r:id="rId17"/>
    <p:sldLayoutId id="2147483676" r:id="rId18"/>
    <p:sldLayoutId id="2147483682" r:id="rId19"/>
    <p:sldLayoutId id="2147483678" r:id="rId20"/>
    <p:sldLayoutId id="2147483687" r:id="rId2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920F84C-F9BA-44B8-9E6B-A2606AB6F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1" y="302879"/>
            <a:ext cx="8820158" cy="519631"/>
          </a:xfrm>
        </p:spPr>
        <p:txBody>
          <a:bodyPr/>
          <a:lstStyle/>
          <a:p>
            <a:r>
              <a:rPr lang="en-US" sz="2000" dirty="0"/>
              <a:t>Success Story: Next Generation SIEM </a:t>
            </a:r>
            <a:r>
              <a:rPr lang="en-US" sz="2000" dirty="0" smtClean="0"/>
              <a:t>deployment </a:t>
            </a:r>
            <a:r>
              <a:rPr lang="en-US" sz="2000" dirty="0"/>
              <a:t>with embedded AI/ML </a:t>
            </a:r>
            <a:r>
              <a:rPr lang="en-US" sz="2000" dirty="0" smtClean="0"/>
              <a:t>features for Wipro </a:t>
            </a:r>
            <a:endParaRPr lang="en-US" sz="2000" dirty="0"/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884255AB-AC71-4F49-BB8A-EA412F0497F9}"/>
              </a:ext>
            </a:extLst>
          </p:cNvPr>
          <p:cNvGrpSpPr/>
          <p:nvPr/>
        </p:nvGrpSpPr>
        <p:grpSpPr>
          <a:xfrm>
            <a:off x="571657" y="1122620"/>
            <a:ext cx="4075358" cy="2105681"/>
            <a:chOff x="108155" y="1647450"/>
            <a:chExt cx="2858008" cy="2105681"/>
          </a:xfrm>
        </p:grpSpPr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C736DAF6-DB1A-482A-8455-BE2D57043B8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3842" y="1647450"/>
              <a:ext cx="1860013" cy="338466"/>
              <a:chOff x="270956" y="1367656"/>
              <a:chExt cx="2537059" cy="461666"/>
            </a:xfrm>
          </p:grpSpPr>
          <p:sp>
            <p:nvSpPr>
              <p:cNvPr id="101" name="Rectangle: Rounded Corners 100">
                <a:extLst>
                  <a:ext uri="{FF2B5EF4-FFF2-40B4-BE49-F238E27FC236}">
                    <a16:creationId xmlns:a16="http://schemas.microsoft.com/office/drawing/2014/main" id="{1571E017-C152-4B36-94A2-36F5DC9C7E24}"/>
                  </a:ext>
                </a:extLst>
              </p:cNvPr>
              <p:cNvSpPr/>
              <p:nvPr/>
            </p:nvSpPr>
            <p:spPr>
              <a:xfrm>
                <a:off x="687703" y="1451277"/>
                <a:ext cx="2120312" cy="290772"/>
              </a:xfrm>
              <a:prstGeom prst="roundRect">
                <a:avLst>
                  <a:gd name="adj" fmla="val 10536"/>
                </a:avLst>
              </a:prstGeom>
              <a:solidFill>
                <a:schemeClr val="accent4"/>
              </a:solidFill>
              <a:ln w="63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3716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189" rtl="0" eaLnBrk="1" fontAlgn="auto" latinLnBrk="0" hangingPunct="1">
                  <a:buClr>
                    <a:srgbClr val="00B49D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Challenges</a:t>
                </a:r>
              </a:p>
            </p:txBody>
          </p:sp>
          <p:grpSp>
            <p:nvGrpSpPr>
              <p:cNvPr id="102" name="Group 101">
                <a:extLst>
                  <a:ext uri="{FF2B5EF4-FFF2-40B4-BE49-F238E27FC236}">
                    <a16:creationId xmlns:a16="http://schemas.microsoft.com/office/drawing/2014/main" id="{1B5CA7F8-A4F4-4818-85A7-567D539D1CCE}"/>
                  </a:ext>
                </a:extLst>
              </p:cNvPr>
              <p:cNvGrpSpPr/>
              <p:nvPr/>
            </p:nvGrpSpPr>
            <p:grpSpPr>
              <a:xfrm>
                <a:off x="270956" y="1367656"/>
                <a:ext cx="493961" cy="461666"/>
                <a:chOff x="270956" y="1367656"/>
                <a:chExt cx="493961" cy="461666"/>
              </a:xfrm>
            </p:grpSpPr>
            <p:sp>
              <p:nvSpPr>
                <p:cNvPr id="103" name="Partial Circle 70">
                  <a:extLst>
                    <a:ext uri="{FF2B5EF4-FFF2-40B4-BE49-F238E27FC236}">
                      <a16:creationId xmlns:a16="http://schemas.microsoft.com/office/drawing/2014/main" id="{E74AC48A-422C-4D87-AFF6-BF553634F2B5}"/>
                    </a:ext>
                  </a:extLst>
                </p:cNvPr>
                <p:cNvSpPr/>
                <p:nvPr/>
              </p:nvSpPr>
              <p:spPr>
                <a:xfrm>
                  <a:off x="270956" y="1367656"/>
                  <a:ext cx="384987" cy="461666"/>
                </a:xfrm>
                <a:custGeom>
                  <a:avLst/>
                  <a:gdLst>
                    <a:gd name="connsiteX0" fmla="*/ 630736 w 756920"/>
                    <a:gd name="connsiteY0" fmla="*/ 660575 h 756920"/>
                    <a:gd name="connsiteX1" fmla="*/ 105775 w 756920"/>
                    <a:gd name="connsiteY1" fmla="*/ 640900 h 756920"/>
                    <a:gd name="connsiteX2" fmla="*/ 106208 w 756920"/>
                    <a:gd name="connsiteY2" fmla="*/ 115571 h 756920"/>
                    <a:gd name="connsiteX3" fmla="*/ 631201 w 756920"/>
                    <a:gd name="connsiteY3" fmla="*/ 96762 h 756920"/>
                    <a:gd name="connsiteX4" fmla="*/ 378460 w 756920"/>
                    <a:gd name="connsiteY4" fmla="*/ 378460 h 756920"/>
                    <a:gd name="connsiteX5" fmla="*/ 630736 w 756920"/>
                    <a:gd name="connsiteY5" fmla="*/ 660575 h 756920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5" fmla="*/ 469900 w 631201"/>
                    <a:gd name="connsiteY5" fmla="*/ 469900 h 756921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0" fmla="*/ 630736 w 631201"/>
                    <a:gd name="connsiteY0" fmla="*/ 660575 h 756921"/>
                    <a:gd name="connsiteX1" fmla="*/ 105775 w 631201"/>
                    <a:gd name="connsiteY1" fmla="*/ 640900 h 756921"/>
                    <a:gd name="connsiteX2" fmla="*/ 106208 w 631201"/>
                    <a:gd name="connsiteY2" fmla="*/ 115571 h 756921"/>
                    <a:gd name="connsiteX3" fmla="*/ 631201 w 631201"/>
                    <a:gd name="connsiteY3" fmla="*/ 96762 h 7569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1201" h="756921">
                      <a:moveTo>
                        <a:pt x="630736" y="660575"/>
                      </a:moveTo>
                      <a:cubicBezTo>
                        <a:pt x="478949" y="796307"/>
                        <a:pt x="246976" y="787613"/>
                        <a:pt x="105775" y="640900"/>
                      </a:cubicBezTo>
                      <a:cubicBezTo>
                        <a:pt x="-35426" y="494187"/>
                        <a:pt x="-35234" y="262050"/>
                        <a:pt x="106208" y="115571"/>
                      </a:cubicBezTo>
                      <a:cubicBezTo>
                        <a:pt x="247651" y="-30909"/>
                        <a:pt x="479638" y="-39220"/>
                        <a:pt x="631201" y="96762"/>
                      </a:cubicBezTo>
                    </a:path>
                  </a:pathLst>
                </a:custGeom>
                <a:noFill/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04" name="Straight Connector 103">
                  <a:extLst>
                    <a:ext uri="{FF2B5EF4-FFF2-40B4-BE49-F238E27FC236}">
                      <a16:creationId xmlns:a16="http://schemas.microsoft.com/office/drawing/2014/main" id="{9A6FF141-0CD0-4A0F-831E-3C53334EF0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4917" y="1512211"/>
                  <a:ext cx="0" cy="173845"/>
                </a:xfrm>
                <a:prstGeom prst="line">
                  <a:avLst/>
                </a:prstGeom>
                <a:ln w="12700" cap="rnd">
                  <a:solidFill>
                    <a:schemeClr val="bg1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4CEECE4B-9F58-4266-BAF5-D7059C396436}"/>
                    </a:ext>
                  </a:extLst>
                </p:cNvPr>
                <p:cNvSpPr/>
                <p:nvPr/>
              </p:nvSpPr>
              <p:spPr>
                <a:xfrm>
                  <a:off x="619687" y="1394710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6" name="Oval 105">
                  <a:extLst>
                    <a:ext uri="{FF2B5EF4-FFF2-40B4-BE49-F238E27FC236}">
                      <a16:creationId xmlns:a16="http://schemas.microsoft.com/office/drawing/2014/main" id="{FBC6575A-3E28-4750-BACA-2378C73F9FFF}"/>
                    </a:ext>
                  </a:extLst>
                </p:cNvPr>
                <p:cNvSpPr/>
                <p:nvPr/>
              </p:nvSpPr>
              <p:spPr>
                <a:xfrm>
                  <a:off x="619687" y="1752677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E4361F8E-780C-4343-B1F5-E5CFE1719F07}"/>
                </a:ext>
              </a:extLst>
            </p:cNvPr>
            <p:cNvSpPr/>
            <p:nvPr/>
          </p:nvSpPr>
          <p:spPr>
            <a:xfrm>
              <a:off x="108155" y="2083443"/>
              <a:ext cx="2858008" cy="16696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solution was not scalable to meet IT growth.  </a:t>
              </a: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API-based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integrations are not working due to hardware issues.  </a:t>
              </a: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Lack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analytics. No ML / AI capabilities in the current version </a:t>
              </a: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Challenge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 maintaining 500 + rules with manual mapping to MITRE Framework </a:t>
              </a: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There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 a lack of proactive content development from provider around new threats.  </a:t>
              </a: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Log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source integration management and upkeep were major challenges. </a:t>
              </a: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Anomaly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detection based on network behavior is not possible. </a:t>
              </a: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There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are no OOTB dashboards; all are manually prepared. </a:t>
              </a: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DR has been set up, monitoring has been </a:t>
              </a: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affected</a:t>
              </a: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Support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from vendor was not adequate in resolving issues. 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465543D6-3948-44C4-B841-68659EB43001}"/>
              </a:ext>
            </a:extLst>
          </p:cNvPr>
          <p:cNvGrpSpPr/>
          <p:nvPr/>
        </p:nvGrpSpPr>
        <p:grpSpPr>
          <a:xfrm>
            <a:off x="4912559" y="1122620"/>
            <a:ext cx="3135290" cy="2453456"/>
            <a:chOff x="323842" y="1647450"/>
            <a:chExt cx="2198748" cy="2453456"/>
          </a:xfrm>
        </p:grpSpPr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3321A12B-8537-46CD-8363-AC5F6795C11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3842" y="1647450"/>
              <a:ext cx="1860013" cy="338466"/>
              <a:chOff x="270956" y="1367656"/>
              <a:chExt cx="2537059" cy="461666"/>
            </a:xfrm>
          </p:grpSpPr>
          <p:sp>
            <p:nvSpPr>
              <p:cNvPr id="110" name="Rectangle: Rounded Corners 109">
                <a:extLst>
                  <a:ext uri="{FF2B5EF4-FFF2-40B4-BE49-F238E27FC236}">
                    <a16:creationId xmlns:a16="http://schemas.microsoft.com/office/drawing/2014/main" id="{A0025193-02B7-4841-ADCB-CDAC81069538}"/>
                  </a:ext>
                </a:extLst>
              </p:cNvPr>
              <p:cNvSpPr/>
              <p:nvPr/>
            </p:nvSpPr>
            <p:spPr>
              <a:xfrm>
                <a:off x="687703" y="1451277"/>
                <a:ext cx="2120312" cy="290772"/>
              </a:xfrm>
              <a:prstGeom prst="roundRect">
                <a:avLst>
                  <a:gd name="adj" fmla="val 10536"/>
                </a:avLst>
              </a:prstGeom>
              <a:solidFill>
                <a:schemeClr val="accent4"/>
              </a:solidFill>
              <a:ln w="63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3716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189" rtl="0" eaLnBrk="1" fontAlgn="auto" latinLnBrk="0" hangingPunct="1">
                  <a:buClr>
                    <a:srgbClr val="00B49D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Proposed Solution</a:t>
                </a:r>
                <a:endPara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12A3C965-8D75-4AE5-91A7-095246A88672}"/>
                  </a:ext>
                </a:extLst>
              </p:cNvPr>
              <p:cNvGrpSpPr/>
              <p:nvPr/>
            </p:nvGrpSpPr>
            <p:grpSpPr>
              <a:xfrm>
                <a:off x="270956" y="1367656"/>
                <a:ext cx="493961" cy="461666"/>
                <a:chOff x="270956" y="1367656"/>
                <a:chExt cx="493961" cy="461666"/>
              </a:xfrm>
            </p:grpSpPr>
            <p:sp>
              <p:nvSpPr>
                <p:cNvPr id="112" name="Partial Circle 70">
                  <a:extLst>
                    <a:ext uri="{FF2B5EF4-FFF2-40B4-BE49-F238E27FC236}">
                      <a16:creationId xmlns:a16="http://schemas.microsoft.com/office/drawing/2014/main" id="{0A59D82A-6917-4640-B22D-421420A2DAB0}"/>
                    </a:ext>
                  </a:extLst>
                </p:cNvPr>
                <p:cNvSpPr/>
                <p:nvPr/>
              </p:nvSpPr>
              <p:spPr>
                <a:xfrm>
                  <a:off x="270956" y="1367656"/>
                  <a:ext cx="384987" cy="461666"/>
                </a:xfrm>
                <a:custGeom>
                  <a:avLst/>
                  <a:gdLst>
                    <a:gd name="connsiteX0" fmla="*/ 630736 w 756920"/>
                    <a:gd name="connsiteY0" fmla="*/ 660575 h 756920"/>
                    <a:gd name="connsiteX1" fmla="*/ 105775 w 756920"/>
                    <a:gd name="connsiteY1" fmla="*/ 640900 h 756920"/>
                    <a:gd name="connsiteX2" fmla="*/ 106208 w 756920"/>
                    <a:gd name="connsiteY2" fmla="*/ 115571 h 756920"/>
                    <a:gd name="connsiteX3" fmla="*/ 631201 w 756920"/>
                    <a:gd name="connsiteY3" fmla="*/ 96762 h 756920"/>
                    <a:gd name="connsiteX4" fmla="*/ 378460 w 756920"/>
                    <a:gd name="connsiteY4" fmla="*/ 378460 h 756920"/>
                    <a:gd name="connsiteX5" fmla="*/ 630736 w 756920"/>
                    <a:gd name="connsiteY5" fmla="*/ 660575 h 756920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5" fmla="*/ 469900 w 631201"/>
                    <a:gd name="connsiteY5" fmla="*/ 469900 h 756921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0" fmla="*/ 630736 w 631201"/>
                    <a:gd name="connsiteY0" fmla="*/ 660575 h 756921"/>
                    <a:gd name="connsiteX1" fmla="*/ 105775 w 631201"/>
                    <a:gd name="connsiteY1" fmla="*/ 640900 h 756921"/>
                    <a:gd name="connsiteX2" fmla="*/ 106208 w 631201"/>
                    <a:gd name="connsiteY2" fmla="*/ 115571 h 756921"/>
                    <a:gd name="connsiteX3" fmla="*/ 631201 w 631201"/>
                    <a:gd name="connsiteY3" fmla="*/ 96762 h 7569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1201" h="756921">
                      <a:moveTo>
                        <a:pt x="630736" y="660575"/>
                      </a:moveTo>
                      <a:cubicBezTo>
                        <a:pt x="478949" y="796307"/>
                        <a:pt x="246976" y="787613"/>
                        <a:pt x="105775" y="640900"/>
                      </a:cubicBezTo>
                      <a:cubicBezTo>
                        <a:pt x="-35426" y="494187"/>
                        <a:pt x="-35234" y="262050"/>
                        <a:pt x="106208" y="115571"/>
                      </a:cubicBezTo>
                      <a:cubicBezTo>
                        <a:pt x="247651" y="-30909"/>
                        <a:pt x="479638" y="-39220"/>
                        <a:pt x="631201" y="96762"/>
                      </a:cubicBezTo>
                    </a:path>
                  </a:pathLst>
                </a:custGeom>
                <a:noFill/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13" name="Straight Connector 112">
                  <a:extLst>
                    <a:ext uri="{FF2B5EF4-FFF2-40B4-BE49-F238E27FC236}">
                      <a16:creationId xmlns:a16="http://schemas.microsoft.com/office/drawing/2014/main" id="{63320374-94D6-4031-B8DA-F5D435CE12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4917" y="1512211"/>
                  <a:ext cx="0" cy="173845"/>
                </a:xfrm>
                <a:prstGeom prst="line">
                  <a:avLst/>
                </a:prstGeom>
                <a:ln w="12700" cap="rnd">
                  <a:solidFill>
                    <a:schemeClr val="bg1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4" name="Oval 113">
                  <a:extLst>
                    <a:ext uri="{FF2B5EF4-FFF2-40B4-BE49-F238E27FC236}">
                      <a16:creationId xmlns:a16="http://schemas.microsoft.com/office/drawing/2014/main" id="{0F915ADF-313C-42F1-9516-0AEC049B8273}"/>
                    </a:ext>
                  </a:extLst>
                </p:cNvPr>
                <p:cNvSpPr/>
                <p:nvPr/>
              </p:nvSpPr>
              <p:spPr>
                <a:xfrm>
                  <a:off x="619687" y="1394710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5" name="Oval 114">
                  <a:extLst>
                    <a:ext uri="{FF2B5EF4-FFF2-40B4-BE49-F238E27FC236}">
                      <a16:creationId xmlns:a16="http://schemas.microsoft.com/office/drawing/2014/main" id="{F0F962A8-EB18-4677-B9AE-5748D5926656}"/>
                    </a:ext>
                  </a:extLst>
                </p:cNvPr>
                <p:cNvSpPr/>
                <p:nvPr/>
              </p:nvSpPr>
              <p:spPr>
                <a:xfrm>
                  <a:off x="619687" y="1752677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1607AA62-BD8C-454B-8E37-A40776E17911}"/>
                </a:ext>
              </a:extLst>
            </p:cNvPr>
            <p:cNvSpPr/>
            <p:nvPr/>
          </p:nvSpPr>
          <p:spPr>
            <a:xfrm>
              <a:off x="339562" y="2015720"/>
              <a:ext cx="2183028" cy="20851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300"/>
                </a:spcAft>
                <a:buClr>
                  <a:schemeClr val="bg1"/>
                </a:buClr>
              </a:pP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Next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Gen SIEM including: </a:t>
              </a:r>
            </a:p>
            <a:p>
              <a:pPr marL="171450" indent="-171450">
                <a:spcAft>
                  <a:spcPts val="300"/>
                </a:spcAft>
                <a:buClr>
                  <a:schemeClr val="bg1"/>
                </a:buClr>
                <a:buFont typeface="Courier New" panose="02070309020205020404" pitchFamily="49" charset="0"/>
                <a:buChar char="o"/>
              </a:pP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Security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Data Lake </a:t>
              </a:r>
            </a:p>
            <a:p>
              <a:pPr marL="171450" indent="-171450">
                <a:spcAft>
                  <a:spcPts val="300"/>
                </a:spcAft>
                <a:buClr>
                  <a:schemeClr val="bg1"/>
                </a:buClr>
                <a:buFont typeface="Courier New" panose="02070309020205020404" pitchFamily="49" charset="0"/>
                <a:buChar char="o"/>
              </a:pP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UEBA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Analytics </a:t>
              </a:r>
            </a:p>
            <a:p>
              <a:pPr marL="628650" lvl="1" indent="-171450">
                <a:spcAft>
                  <a:spcPts val="300"/>
                </a:spcAft>
                <a:buClr>
                  <a:schemeClr val="bg1"/>
                </a:buClr>
                <a:buFont typeface="Wingdings" panose="05000000000000000000" pitchFamily="2" charset="2"/>
                <a:buChar char="ü"/>
              </a:pP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Insider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Threat Bundle (Privileged Account and Data Security Analytics) </a:t>
              </a:r>
              <a:endParaRPr lang="en-US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628650" lvl="1" indent="-171450">
                <a:spcAft>
                  <a:spcPts val="300"/>
                </a:spcAft>
                <a:buClr>
                  <a:schemeClr val="bg1"/>
                </a:buClr>
                <a:buFont typeface="Wingdings" panose="05000000000000000000" pitchFamily="2" charset="2"/>
                <a:buChar char="ü"/>
              </a:pP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Cyber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Threat Analytics </a:t>
              </a:r>
              <a:endParaRPr lang="en-US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628650" lvl="1" indent="-171450">
                <a:spcAft>
                  <a:spcPts val="300"/>
                </a:spcAft>
                <a:buClr>
                  <a:schemeClr val="bg1"/>
                </a:buClr>
                <a:buFont typeface="Wingdings" panose="05000000000000000000" pitchFamily="2" charset="2"/>
                <a:buChar char="ü"/>
              </a:pP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Cloud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Security Analytics </a:t>
              </a:r>
              <a:endParaRPr lang="en-US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628650" lvl="1" indent="-171450">
                <a:spcAft>
                  <a:spcPts val="300"/>
                </a:spcAft>
                <a:buClr>
                  <a:schemeClr val="bg1"/>
                </a:buClr>
                <a:buFont typeface="Wingdings" panose="05000000000000000000" pitchFamily="2" charset="2"/>
                <a:buChar char="ü"/>
              </a:pP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Optional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Premium Analytics Modules </a:t>
              </a:r>
              <a:endParaRPr lang="en-US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spcAft>
                  <a:spcPts val="300"/>
                </a:spcAft>
                <a:buClr>
                  <a:schemeClr val="bg1"/>
                </a:buClr>
                <a:buFont typeface="Courier New" panose="02070309020205020404" pitchFamily="49" charset="0"/>
                <a:buChar char="o"/>
              </a:pP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Threat Hunting with Spotter </a:t>
              </a:r>
              <a:endParaRPr lang="en-US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spcAft>
                  <a:spcPts val="300"/>
                </a:spcAft>
                <a:buClr>
                  <a:schemeClr val="bg1"/>
                </a:buClr>
                <a:buFont typeface="Courier New" panose="02070309020205020404" pitchFamily="49" charset="0"/>
                <a:buChar char="o"/>
              </a:pPr>
              <a:endParaRPr lang="en-US" sz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Aft>
                  <a:spcPts val="300"/>
                </a:spcAft>
                <a:buClr>
                  <a:schemeClr val="bg1"/>
                </a:buClr>
              </a:pP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Estimated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volume Approx. -  250000 EPS with 10 % incremental assumption on yearly basis  </a:t>
              </a:r>
              <a:endParaRPr lang="en-US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endParaRPr lang="en-US" sz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Aft>
                  <a:spcPts val="300"/>
                </a:spcAft>
                <a:buClr>
                  <a:schemeClr val="bg1"/>
                </a:buClr>
              </a:pP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Securonix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SaaS Delivery with AWS “Sister” </a:t>
              </a: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Account</a:t>
              </a:r>
              <a:endParaRPr 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67BE438E-54BC-49C5-92A6-47C9F3184B67}"/>
              </a:ext>
            </a:extLst>
          </p:cNvPr>
          <p:cNvGrpSpPr/>
          <p:nvPr/>
        </p:nvGrpSpPr>
        <p:grpSpPr>
          <a:xfrm>
            <a:off x="572207" y="3429241"/>
            <a:ext cx="4384188" cy="1436941"/>
            <a:chOff x="323842" y="1647450"/>
            <a:chExt cx="3419350" cy="1436941"/>
          </a:xfrm>
        </p:grpSpPr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AC6BC82E-863A-44B2-8BC3-6D3D3C57A35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3842" y="1647450"/>
              <a:ext cx="1860013" cy="338466"/>
              <a:chOff x="270956" y="1367656"/>
              <a:chExt cx="2537059" cy="461666"/>
            </a:xfrm>
          </p:grpSpPr>
          <p:sp>
            <p:nvSpPr>
              <p:cNvPr id="119" name="Rectangle: Rounded Corners 118">
                <a:extLst>
                  <a:ext uri="{FF2B5EF4-FFF2-40B4-BE49-F238E27FC236}">
                    <a16:creationId xmlns:a16="http://schemas.microsoft.com/office/drawing/2014/main" id="{BDD761CC-D979-41FB-B9C4-7CE2B6DD6AB5}"/>
                  </a:ext>
                </a:extLst>
              </p:cNvPr>
              <p:cNvSpPr/>
              <p:nvPr/>
            </p:nvSpPr>
            <p:spPr>
              <a:xfrm>
                <a:off x="687703" y="1451277"/>
                <a:ext cx="2120312" cy="290772"/>
              </a:xfrm>
              <a:prstGeom prst="roundRect">
                <a:avLst>
                  <a:gd name="adj" fmla="val 10536"/>
                </a:avLst>
              </a:prstGeom>
              <a:solidFill>
                <a:schemeClr val="accent4"/>
              </a:solidFill>
              <a:ln w="63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3716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189" rtl="0" eaLnBrk="1" fontAlgn="auto" latinLnBrk="0" hangingPunct="1">
                  <a:buClr>
                    <a:srgbClr val="00B49D"/>
                  </a:buClr>
                  <a:buSzTx/>
                  <a:buFontTx/>
                  <a:buNone/>
                  <a:tabLst/>
                  <a:defRPr/>
                </a:pPr>
                <a:r>
                  <a:rPr lang="en-US" sz="800" b="1" noProof="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Expected Benefits</a:t>
                </a:r>
                <a:endPara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20" name="Group 119">
                <a:extLst>
                  <a:ext uri="{FF2B5EF4-FFF2-40B4-BE49-F238E27FC236}">
                    <a16:creationId xmlns:a16="http://schemas.microsoft.com/office/drawing/2014/main" id="{0EC20A21-19A6-405B-A80B-C93B53A49316}"/>
                  </a:ext>
                </a:extLst>
              </p:cNvPr>
              <p:cNvGrpSpPr/>
              <p:nvPr/>
            </p:nvGrpSpPr>
            <p:grpSpPr>
              <a:xfrm>
                <a:off x="270956" y="1367656"/>
                <a:ext cx="493961" cy="461666"/>
                <a:chOff x="270956" y="1367656"/>
                <a:chExt cx="493961" cy="461666"/>
              </a:xfrm>
            </p:grpSpPr>
            <p:sp>
              <p:nvSpPr>
                <p:cNvPr id="121" name="Partial Circle 70">
                  <a:extLst>
                    <a:ext uri="{FF2B5EF4-FFF2-40B4-BE49-F238E27FC236}">
                      <a16:creationId xmlns:a16="http://schemas.microsoft.com/office/drawing/2014/main" id="{F9D45B33-1695-40A8-88A8-1865C78512C3}"/>
                    </a:ext>
                  </a:extLst>
                </p:cNvPr>
                <p:cNvSpPr/>
                <p:nvPr/>
              </p:nvSpPr>
              <p:spPr>
                <a:xfrm>
                  <a:off x="270956" y="1367656"/>
                  <a:ext cx="384987" cy="461666"/>
                </a:xfrm>
                <a:custGeom>
                  <a:avLst/>
                  <a:gdLst>
                    <a:gd name="connsiteX0" fmla="*/ 630736 w 756920"/>
                    <a:gd name="connsiteY0" fmla="*/ 660575 h 756920"/>
                    <a:gd name="connsiteX1" fmla="*/ 105775 w 756920"/>
                    <a:gd name="connsiteY1" fmla="*/ 640900 h 756920"/>
                    <a:gd name="connsiteX2" fmla="*/ 106208 w 756920"/>
                    <a:gd name="connsiteY2" fmla="*/ 115571 h 756920"/>
                    <a:gd name="connsiteX3" fmla="*/ 631201 w 756920"/>
                    <a:gd name="connsiteY3" fmla="*/ 96762 h 756920"/>
                    <a:gd name="connsiteX4" fmla="*/ 378460 w 756920"/>
                    <a:gd name="connsiteY4" fmla="*/ 378460 h 756920"/>
                    <a:gd name="connsiteX5" fmla="*/ 630736 w 756920"/>
                    <a:gd name="connsiteY5" fmla="*/ 660575 h 756920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5" fmla="*/ 469900 w 631201"/>
                    <a:gd name="connsiteY5" fmla="*/ 469900 h 756921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0" fmla="*/ 630736 w 631201"/>
                    <a:gd name="connsiteY0" fmla="*/ 660575 h 756921"/>
                    <a:gd name="connsiteX1" fmla="*/ 105775 w 631201"/>
                    <a:gd name="connsiteY1" fmla="*/ 640900 h 756921"/>
                    <a:gd name="connsiteX2" fmla="*/ 106208 w 631201"/>
                    <a:gd name="connsiteY2" fmla="*/ 115571 h 756921"/>
                    <a:gd name="connsiteX3" fmla="*/ 631201 w 631201"/>
                    <a:gd name="connsiteY3" fmla="*/ 96762 h 7569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1201" h="756921">
                      <a:moveTo>
                        <a:pt x="630736" y="660575"/>
                      </a:moveTo>
                      <a:cubicBezTo>
                        <a:pt x="478949" y="796307"/>
                        <a:pt x="246976" y="787613"/>
                        <a:pt x="105775" y="640900"/>
                      </a:cubicBezTo>
                      <a:cubicBezTo>
                        <a:pt x="-35426" y="494187"/>
                        <a:pt x="-35234" y="262050"/>
                        <a:pt x="106208" y="115571"/>
                      </a:cubicBezTo>
                      <a:cubicBezTo>
                        <a:pt x="247651" y="-30909"/>
                        <a:pt x="479638" y="-39220"/>
                        <a:pt x="631201" y="96762"/>
                      </a:cubicBezTo>
                    </a:path>
                  </a:pathLst>
                </a:custGeom>
                <a:noFill/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22" name="Straight Connector 121">
                  <a:extLst>
                    <a:ext uri="{FF2B5EF4-FFF2-40B4-BE49-F238E27FC236}">
                      <a16:creationId xmlns:a16="http://schemas.microsoft.com/office/drawing/2014/main" id="{BC616109-E24E-4261-878A-9E33262E1A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4917" y="1512211"/>
                  <a:ext cx="0" cy="173845"/>
                </a:xfrm>
                <a:prstGeom prst="line">
                  <a:avLst/>
                </a:prstGeom>
                <a:ln w="12700" cap="rnd">
                  <a:solidFill>
                    <a:schemeClr val="bg1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Oval 122">
                  <a:extLst>
                    <a:ext uri="{FF2B5EF4-FFF2-40B4-BE49-F238E27FC236}">
                      <a16:creationId xmlns:a16="http://schemas.microsoft.com/office/drawing/2014/main" id="{7942316B-DFCF-4DA9-954D-5803FBF2AC2B}"/>
                    </a:ext>
                  </a:extLst>
                </p:cNvPr>
                <p:cNvSpPr/>
                <p:nvPr/>
              </p:nvSpPr>
              <p:spPr>
                <a:xfrm>
                  <a:off x="619687" y="1394710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4" name="Oval 123">
                  <a:extLst>
                    <a:ext uri="{FF2B5EF4-FFF2-40B4-BE49-F238E27FC236}">
                      <a16:creationId xmlns:a16="http://schemas.microsoft.com/office/drawing/2014/main" id="{5C5EBA03-63AE-4F50-9CF5-27C377B4FCB6}"/>
                    </a:ext>
                  </a:extLst>
                </p:cNvPr>
                <p:cNvSpPr/>
                <p:nvPr/>
              </p:nvSpPr>
              <p:spPr>
                <a:xfrm>
                  <a:off x="619687" y="1752677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BF19866D-3960-4BFD-B483-4B28E0CBDB03}"/>
                </a:ext>
              </a:extLst>
            </p:cNvPr>
            <p:cNvSpPr/>
            <p:nvPr/>
          </p:nvSpPr>
          <p:spPr>
            <a:xfrm>
              <a:off x="347917" y="1976395"/>
              <a:ext cx="3395275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14302" lvl="0" indent="-114302" fontAlgn="base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Cloud native solution that can auto scale up / down the storage and compute </a:t>
              </a:r>
            </a:p>
            <a:p>
              <a:pPr marL="114302" lvl="0" indent="-114302" fontAlgn="base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Reduce false positives and generate actionable alerts to reduce alert fatigue. </a:t>
              </a:r>
            </a:p>
            <a:p>
              <a:pPr marL="114302" lvl="0" indent="-114302" fontAlgn="base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Cloud + AI / ML to increase the speed of detection coupled with security automation </a:t>
              </a:r>
            </a:p>
            <a:p>
              <a:pPr marL="114302" lvl="0" indent="-114302" fontAlgn="base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Anomaly detection based on user / identity behavior, traffic analysis, historical alerts and signals to predict the unknown attacks protectively </a:t>
              </a:r>
              <a:endParaRPr lang="en-US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14302" lvl="0" indent="-114302" fontAlgn="base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Enhanced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security posture visibility on single glass of pane for all levels (CXOs, </a:t>
              </a:r>
              <a:r>
                <a:rPr lang="en-US" sz="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Managers,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Engineers)</a:t>
              </a:r>
            </a:p>
          </p:txBody>
        </p:sp>
      </p:grpSp>
      <p:sp>
        <p:nvSpPr>
          <p:cNvPr id="125" name="Freeform 80">
            <a:extLst>
              <a:ext uri="{FF2B5EF4-FFF2-40B4-BE49-F238E27FC236}">
                <a16:creationId xmlns:a16="http://schemas.microsoft.com/office/drawing/2014/main" id="{39B18090-5082-43AB-86D0-1D8779F97A6F}"/>
              </a:ext>
            </a:extLst>
          </p:cNvPr>
          <p:cNvSpPr>
            <a:spLocks/>
          </p:cNvSpPr>
          <p:nvPr/>
        </p:nvSpPr>
        <p:spPr bwMode="auto">
          <a:xfrm>
            <a:off x="986307" y="1197703"/>
            <a:ext cx="232121" cy="162784"/>
          </a:xfrm>
          <a:custGeom>
            <a:avLst/>
            <a:gdLst>
              <a:gd name="T0" fmla="*/ 89 w 1170"/>
              <a:gd name="T1" fmla="*/ 476 h 1170"/>
              <a:gd name="T2" fmla="*/ 42 w 1170"/>
              <a:gd name="T3" fmla="*/ 530 h 1170"/>
              <a:gd name="T4" fmla="*/ 3 w 1170"/>
              <a:gd name="T5" fmla="*/ 801 h 1170"/>
              <a:gd name="T6" fmla="*/ 9 w 1170"/>
              <a:gd name="T7" fmla="*/ 1024 h 1170"/>
              <a:gd name="T8" fmla="*/ 66 w 1170"/>
              <a:gd name="T9" fmla="*/ 1101 h 1170"/>
              <a:gd name="T10" fmla="*/ 126 w 1170"/>
              <a:gd name="T11" fmla="*/ 1091 h 1170"/>
              <a:gd name="T12" fmla="*/ 113 w 1170"/>
              <a:gd name="T13" fmla="*/ 1050 h 1170"/>
              <a:gd name="T14" fmla="*/ 65 w 1170"/>
              <a:gd name="T15" fmla="*/ 1015 h 1170"/>
              <a:gd name="T16" fmla="*/ 63 w 1170"/>
              <a:gd name="T17" fmla="*/ 755 h 1170"/>
              <a:gd name="T18" fmla="*/ 98 w 1170"/>
              <a:gd name="T19" fmla="*/ 543 h 1170"/>
              <a:gd name="T20" fmla="*/ 185 w 1170"/>
              <a:gd name="T21" fmla="*/ 547 h 1170"/>
              <a:gd name="T22" fmla="*/ 344 w 1170"/>
              <a:gd name="T23" fmla="*/ 567 h 1170"/>
              <a:gd name="T24" fmla="*/ 472 w 1170"/>
              <a:gd name="T25" fmla="*/ 517 h 1170"/>
              <a:gd name="T26" fmla="*/ 671 w 1170"/>
              <a:gd name="T27" fmla="*/ 270 h 1170"/>
              <a:gd name="T28" fmla="*/ 712 w 1170"/>
              <a:gd name="T29" fmla="*/ 79 h 1170"/>
              <a:gd name="T30" fmla="*/ 733 w 1170"/>
              <a:gd name="T31" fmla="*/ 60 h 1170"/>
              <a:gd name="T32" fmla="*/ 804 w 1170"/>
              <a:gd name="T33" fmla="*/ 97 h 1170"/>
              <a:gd name="T34" fmla="*/ 835 w 1170"/>
              <a:gd name="T35" fmla="*/ 190 h 1170"/>
              <a:gd name="T36" fmla="*/ 784 w 1170"/>
              <a:gd name="T37" fmla="*/ 396 h 1170"/>
              <a:gd name="T38" fmla="*/ 922 w 1170"/>
              <a:gd name="T39" fmla="*/ 454 h 1170"/>
              <a:gd name="T40" fmla="*/ 1054 w 1170"/>
              <a:gd name="T41" fmla="*/ 452 h 1170"/>
              <a:gd name="T42" fmla="*/ 1100 w 1170"/>
              <a:gd name="T43" fmla="*/ 483 h 1170"/>
              <a:gd name="T44" fmla="*/ 1112 w 1170"/>
              <a:gd name="T45" fmla="*/ 540 h 1170"/>
              <a:gd name="T46" fmla="*/ 1086 w 1170"/>
              <a:gd name="T47" fmla="*/ 591 h 1170"/>
              <a:gd name="T48" fmla="*/ 1042 w 1170"/>
              <a:gd name="T49" fmla="*/ 644 h 1170"/>
              <a:gd name="T50" fmla="*/ 1058 w 1170"/>
              <a:gd name="T51" fmla="*/ 694 h 1170"/>
              <a:gd name="T52" fmla="*/ 1029 w 1170"/>
              <a:gd name="T53" fmla="*/ 763 h 1170"/>
              <a:gd name="T54" fmla="*/ 1032 w 1170"/>
              <a:gd name="T55" fmla="*/ 874 h 1170"/>
              <a:gd name="T56" fmla="*/ 986 w 1170"/>
              <a:gd name="T57" fmla="*/ 949 h 1170"/>
              <a:gd name="T58" fmla="*/ 968 w 1170"/>
              <a:gd name="T59" fmla="*/ 1069 h 1170"/>
              <a:gd name="T60" fmla="*/ 864 w 1170"/>
              <a:gd name="T61" fmla="*/ 1111 h 1170"/>
              <a:gd name="T62" fmla="*/ 675 w 1170"/>
              <a:gd name="T63" fmla="*/ 1091 h 1170"/>
              <a:gd name="T64" fmla="*/ 318 w 1170"/>
              <a:gd name="T65" fmla="*/ 1045 h 1170"/>
              <a:gd name="T66" fmla="*/ 299 w 1170"/>
              <a:gd name="T67" fmla="*/ 1074 h 1170"/>
              <a:gd name="T68" fmla="*/ 323 w 1170"/>
              <a:gd name="T69" fmla="*/ 1104 h 1170"/>
              <a:gd name="T70" fmla="*/ 769 w 1170"/>
              <a:gd name="T71" fmla="*/ 1163 h 1170"/>
              <a:gd name="T72" fmla="*/ 938 w 1170"/>
              <a:gd name="T73" fmla="*/ 1157 h 1170"/>
              <a:gd name="T74" fmla="*/ 1016 w 1170"/>
              <a:gd name="T75" fmla="*/ 1102 h 1170"/>
              <a:gd name="T76" fmla="*/ 1046 w 1170"/>
              <a:gd name="T77" fmla="*/ 984 h 1170"/>
              <a:gd name="T78" fmla="*/ 1070 w 1170"/>
              <a:gd name="T79" fmla="*/ 926 h 1170"/>
              <a:gd name="T80" fmla="*/ 1090 w 1170"/>
              <a:gd name="T81" fmla="*/ 834 h 1170"/>
              <a:gd name="T82" fmla="*/ 1105 w 1170"/>
              <a:gd name="T83" fmla="*/ 743 h 1170"/>
              <a:gd name="T84" fmla="*/ 1104 w 1170"/>
              <a:gd name="T85" fmla="*/ 650 h 1170"/>
              <a:gd name="T86" fmla="*/ 1163 w 1170"/>
              <a:gd name="T87" fmla="*/ 571 h 1170"/>
              <a:gd name="T88" fmla="*/ 1158 w 1170"/>
              <a:gd name="T89" fmla="*/ 470 h 1170"/>
              <a:gd name="T90" fmla="*/ 1111 w 1170"/>
              <a:gd name="T91" fmla="*/ 414 h 1170"/>
              <a:gd name="T92" fmla="*/ 1011 w 1170"/>
              <a:gd name="T93" fmla="*/ 391 h 1170"/>
              <a:gd name="T94" fmla="*/ 860 w 1170"/>
              <a:gd name="T95" fmla="*/ 335 h 1170"/>
              <a:gd name="T96" fmla="*/ 890 w 1170"/>
              <a:gd name="T97" fmla="*/ 177 h 1170"/>
              <a:gd name="T98" fmla="*/ 851 w 1170"/>
              <a:gd name="T99" fmla="*/ 63 h 1170"/>
              <a:gd name="T100" fmla="*/ 740 w 1170"/>
              <a:gd name="T101" fmla="*/ 1 h 1170"/>
              <a:gd name="T102" fmla="*/ 669 w 1170"/>
              <a:gd name="T103" fmla="*/ 29 h 1170"/>
              <a:gd name="T104" fmla="*/ 649 w 1170"/>
              <a:gd name="T105" fmla="*/ 141 h 1170"/>
              <a:gd name="T106" fmla="*/ 620 w 1170"/>
              <a:gd name="T107" fmla="*/ 243 h 1170"/>
              <a:gd name="T108" fmla="*/ 488 w 1170"/>
              <a:gd name="T109" fmla="*/ 411 h 1170"/>
              <a:gd name="T110" fmla="*/ 409 w 1170"/>
              <a:gd name="T111" fmla="*/ 492 h 1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170" h="1170">
                <a:moveTo>
                  <a:pt x="315" y="510"/>
                </a:moveTo>
                <a:lnTo>
                  <a:pt x="160" y="479"/>
                </a:lnTo>
                <a:lnTo>
                  <a:pt x="140" y="475"/>
                </a:lnTo>
                <a:lnTo>
                  <a:pt x="122" y="472"/>
                </a:lnTo>
                <a:lnTo>
                  <a:pt x="113" y="471"/>
                </a:lnTo>
                <a:lnTo>
                  <a:pt x="105" y="472"/>
                </a:lnTo>
                <a:lnTo>
                  <a:pt x="96" y="474"/>
                </a:lnTo>
                <a:lnTo>
                  <a:pt x="89" y="476"/>
                </a:lnTo>
                <a:lnTo>
                  <a:pt x="81" y="478"/>
                </a:lnTo>
                <a:lnTo>
                  <a:pt x="74" y="483"/>
                </a:lnTo>
                <a:lnTo>
                  <a:pt x="68" y="487"/>
                </a:lnTo>
                <a:lnTo>
                  <a:pt x="62" y="493"/>
                </a:lnTo>
                <a:lnTo>
                  <a:pt x="56" y="501"/>
                </a:lnTo>
                <a:lnTo>
                  <a:pt x="51" y="509"/>
                </a:lnTo>
                <a:lnTo>
                  <a:pt x="46" y="519"/>
                </a:lnTo>
                <a:lnTo>
                  <a:pt x="42" y="530"/>
                </a:lnTo>
                <a:lnTo>
                  <a:pt x="37" y="545"/>
                </a:lnTo>
                <a:lnTo>
                  <a:pt x="34" y="563"/>
                </a:lnTo>
                <a:lnTo>
                  <a:pt x="29" y="583"/>
                </a:lnTo>
                <a:lnTo>
                  <a:pt x="26" y="606"/>
                </a:lnTo>
                <a:lnTo>
                  <a:pt x="18" y="653"/>
                </a:lnTo>
                <a:lnTo>
                  <a:pt x="12" y="704"/>
                </a:lnTo>
                <a:lnTo>
                  <a:pt x="6" y="754"/>
                </a:lnTo>
                <a:lnTo>
                  <a:pt x="3" y="801"/>
                </a:lnTo>
                <a:lnTo>
                  <a:pt x="0" y="842"/>
                </a:lnTo>
                <a:lnTo>
                  <a:pt x="0" y="874"/>
                </a:lnTo>
                <a:lnTo>
                  <a:pt x="0" y="899"/>
                </a:lnTo>
                <a:lnTo>
                  <a:pt x="0" y="929"/>
                </a:lnTo>
                <a:lnTo>
                  <a:pt x="1" y="961"/>
                </a:lnTo>
                <a:lnTo>
                  <a:pt x="4" y="993"/>
                </a:lnTo>
                <a:lnTo>
                  <a:pt x="6" y="1009"/>
                </a:lnTo>
                <a:lnTo>
                  <a:pt x="9" y="1024"/>
                </a:lnTo>
                <a:lnTo>
                  <a:pt x="13" y="1039"/>
                </a:lnTo>
                <a:lnTo>
                  <a:pt x="18" y="1052"/>
                </a:lnTo>
                <a:lnTo>
                  <a:pt x="22" y="1064"/>
                </a:lnTo>
                <a:lnTo>
                  <a:pt x="29" y="1075"/>
                </a:lnTo>
                <a:lnTo>
                  <a:pt x="37" y="1083"/>
                </a:lnTo>
                <a:lnTo>
                  <a:pt x="45" y="1091"/>
                </a:lnTo>
                <a:lnTo>
                  <a:pt x="54" y="1095"/>
                </a:lnTo>
                <a:lnTo>
                  <a:pt x="66" y="1101"/>
                </a:lnTo>
                <a:lnTo>
                  <a:pt x="80" y="1104"/>
                </a:lnTo>
                <a:lnTo>
                  <a:pt x="95" y="1106"/>
                </a:lnTo>
                <a:lnTo>
                  <a:pt x="101" y="1106"/>
                </a:lnTo>
                <a:lnTo>
                  <a:pt x="108" y="1105"/>
                </a:lnTo>
                <a:lnTo>
                  <a:pt x="114" y="1104"/>
                </a:lnTo>
                <a:lnTo>
                  <a:pt x="118" y="1101"/>
                </a:lnTo>
                <a:lnTo>
                  <a:pt x="123" y="1096"/>
                </a:lnTo>
                <a:lnTo>
                  <a:pt x="126" y="1091"/>
                </a:lnTo>
                <a:lnTo>
                  <a:pt x="129" y="1084"/>
                </a:lnTo>
                <a:lnTo>
                  <a:pt x="130" y="1075"/>
                </a:lnTo>
                <a:lnTo>
                  <a:pt x="129" y="1070"/>
                </a:lnTo>
                <a:lnTo>
                  <a:pt x="127" y="1067"/>
                </a:lnTo>
                <a:lnTo>
                  <a:pt x="126" y="1064"/>
                </a:lnTo>
                <a:lnTo>
                  <a:pt x="124" y="1060"/>
                </a:lnTo>
                <a:lnTo>
                  <a:pt x="118" y="1053"/>
                </a:lnTo>
                <a:lnTo>
                  <a:pt x="113" y="1050"/>
                </a:lnTo>
                <a:lnTo>
                  <a:pt x="98" y="1045"/>
                </a:lnTo>
                <a:lnTo>
                  <a:pt x="81" y="1042"/>
                </a:lnTo>
                <a:lnTo>
                  <a:pt x="79" y="1040"/>
                </a:lnTo>
                <a:lnTo>
                  <a:pt x="75" y="1039"/>
                </a:lnTo>
                <a:lnTo>
                  <a:pt x="73" y="1035"/>
                </a:lnTo>
                <a:lnTo>
                  <a:pt x="71" y="1032"/>
                </a:lnTo>
                <a:lnTo>
                  <a:pt x="68" y="1024"/>
                </a:lnTo>
                <a:lnTo>
                  <a:pt x="65" y="1015"/>
                </a:lnTo>
                <a:lnTo>
                  <a:pt x="62" y="996"/>
                </a:lnTo>
                <a:lnTo>
                  <a:pt x="60" y="979"/>
                </a:lnTo>
                <a:lnTo>
                  <a:pt x="55" y="903"/>
                </a:lnTo>
                <a:lnTo>
                  <a:pt x="55" y="874"/>
                </a:lnTo>
                <a:lnTo>
                  <a:pt x="56" y="844"/>
                </a:lnTo>
                <a:lnTo>
                  <a:pt x="57" y="814"/>
                </a:lnTo>
                <a:lnTo>
                  <a:pt x="60" y="784"/>
                </a:lnTo>
                <a:lnTo>
                  <a:pt x="63" y="755"/>
                </a:lnTo>
                <a:lnTo>
                  <a:pt x="65" y="726"/>
                </a:lnTo>
                <a:lnTo>
                  <a:pt x="70" y="696"/>
                </a:lnTo>
                <a:lnTo>
                  <a:pt x="74" y="667"/>
                </a:lnTo>
                <a:lnTo>
                  <a:pt x="78" y="639"/>
                </a:lnTo>
                <a:lnTo>
                  <a:pt x="86" y="592"/>
                </a:lnTo>
                <a:lnTo>
                  <a:pt x="90" y="570"/>
                </a:lnTo>
                <a:lnTo>
                  <a:pt x="96" y="550"/>
                </a:lnTo>
                <a:lnTo>
                  <a:pt x="98" y="543"/>
                </a:lnTo>
                <a:lnTo>
                  <a:pt x="101" y="537"/>
                </a:lnTo>
                <a:lnTo>
                  <a:pt x="105" y="532"/>
                </a:lnTo>
                <a:lnTo>
                  <a:pt x="108" y="531"/>
                </a:lnTo>
                <a:lnTo>
                  <a:pt x="122" y="532"/>
                </a:lnTo>
                <a:lnTo>
                  <a:pt x="135" y="535"/>
                </a:lnTo>
                <a:lnTo>
                  <a:pt x="149" y="538"/>
                </a:lnTo>
                <a:lnTo>
                  <a:pt x="161" y="541"/>
                </a:lnTo>
                <a:lnTo>
                  <a:pt x="185" y="547"/>
                </a:lnTo>
                <a:lnTo>
                  <a:pt x="210" y="550"/>
                </a:lnTo>
                <a:lnTo>
                  <a:pt x="234" y="555"/>
                </a:lnTo>
                <a:lnTo>
                  <a:pt x="256" y="558"/>
                </a:lnTo>
                <a:lnTo>
                  <a:pt x="273" y="562"/>
                </a:lnTo>
                <a:lnTo>
                  <a:pt x="289" y="565"/>
                </a:lnTo>
                <a:lnTo>
                  <a:pt x="305" y="567"/>
                </a:lnTo>
                <a:lnTo>
                  <a:pt x="322" y="568"/>
                </a:lnTo>
                <a:lnTo>
                  <a:pt x="344" y="567"/>
                </a:lnTo>
                <a:lnTo>
                  <a:pt x="370" y="563"/>
                </a:lnTo>
                <a:lnTo>
                  <a:pt x="396" y="557"/>
                </a:lnTo>
                <a:lnTo>
                  <a:pt x="416" y="553"/>
                </a:lnTo>
                <a:lnTo>
                  <a:pt x="426" y="548"/>
                </a:lnTo>
                <a:lnTo>
                  <a:pt x="436" y="543"/>
                </a:lnTo>
                <a:lnTo>
                  <a:pt x="446" y="537"/>
                </a:lnTo>
                <a:lnTo>
                  <a:pt x="455" y="531"/>
                </a:lnTo>
                <a:lnTo>
                  <a:pt x="472" y="517"/>
                </a:lnTo>
                <a:lnTo>
                  <a:pt x="488" y="501"/>
                </a:lnTo>
                <a:lnTo>
                  <a:pt x="519" y="466"/>
                </a:lnTo>
                <a:lnTo>
                  <a:pt x="547" y="431"/>
                </a:lnTo>
                <a:lnTo>
                  <a:pt x="638" y="323"/>
                </a:lnTo>
                <a:lnTo>
                  <a:pt x="647" y="311"/>
                </a:lnTo>
                <a:lnTo>
                  <a:pt x="656" y="297"/>
                </a:lnTo>
                <a:lnTo>
                  <a:pt x="664" y="284"/>
                </a:lnTo>
                <a:lnTo>
                  <a:pt x="671" y="270"/>
                </a:lnTo>
                <a:lnTo>
                  <a:pt x="678" y="255"/>
                </a:lnTo>
                <a:lnTo>
                  <a:pt x="684" y="240"/>
                </a:lnTo>
                <a:lnTo>
                  <a:pt x="688" y="225"/>
                </a:lnTo>
                <a:lnTo>
                  <a:pt x="693" y="209"/>
                </a:lnTo>
                <a:lnTo>
                  <a:pt x="701" y="176"/>
                </a:lnTo>
                <a:lnTo>
                  <a:pt x="705" y="144"/>
                </a:lnTo>
                <a:lnTo>
                  <a:pt x="710" y="112"/>
                </a:lnTo>
                <a:lnTo>
                  <a:pt x="712" y="79"/>
                </a:lnTo>
                <a:lnTo>
                  <a:pt x="713" y="72"/>
                </a:lnTo>
                <a:lnTo>
                  <a:pt x="714" y="68"/>
                </a:lnTo>
                <a:lnTo>
                  <a:pt x="715" y="64"/>
                </a:lnTo>
                <a:lnTo>
                  <a:pt x="717" y="62"/>
                </a:lnTo>
                <a:lnTo>
                  <a:pt x="720" y="60"/>
                </a:lnTo>
                <a:lnTo>
                  <a:pt x="723" y="60"/>
                </a:lnTo>
                <a:lnTo>
                  <a:pt x="728" y="60"/>
                </a:lnTo>
                <a:lnTo>
                  <a:pt x="733" y="60"/>
                </a:lnTo>
                <a:lnTo>
                  <a:pt x="743" y="60"/>
                </a:lnTo>
                <a:lnTo>
                  <a:pt x="754" y="62"/>
                </a:lnTo>
                <a:lnTo>
                  <a:pt x="763" y="66"/>
                </a:lnTo>
                <a:lnTo>
                  <a:pt x="773" y="70"/>
                </a:lnTo>
                <a:lnTo>
                  <a:pt x="782" y="76"/>
                </a:lnTo>
                <a:lnTo>
                  <a:pt x="790" y="81"/>
                </a:lnTo>
                <a:lnTo>
                  <a:pt x="798" y="89"/>
                </a:lnTo>
                <a:lnTo>
                  <a:pt x="804" y="97"/>
                </a:lnTo>
                <a:lnTo>
                  <a:pt x="811" y="107"/>
                </a:lnTo>
                <a:lnTo>
                  <a:pt x="818" y="116"/>
                </a:lnTo>
                <a:lnTo>
                  <a:pt x="823" y="128"/>
                </a:lnTo>
                <a:lnTo>
                  <a:pt x="827" y="139"/>
                </a:lnTo>
                <a:lnTo>
                  <a:pt x="830" y="151"/>
                </a:lnTo>
                <a:lnTo>
                  <a:pt x="833" y="164"/>
                </a:lnTo>
                <a:lnTo>
                  <a:pt x="835" y="176"/>
                </a:lnTo>
                <a:lnTo>
                  <a:pt x="835" y="190"/>
                </a:lnTo>
                <a:lnTo>
                  <a:pt x="834" y="208"/>
                </a:lnTo>
                <a:lnTo>
                  <a:pt x="832" y="226"/>
                </a:lnTo>
                <a:lnTo>
                  <a:pt x="829" y="243"/>
                </a:lnTo>
                <a:lnTo>
                  <a:pt x="825" y="261"/>
                </a:lnTo>
                <a:lnTo>
                  <a:pt x="815" y="295"/>
                </a:lnTo>
                <a:lnTo>
                  <a:pt x="803" y="329"/>
                </a:lnTo>
                <a:lnTo>
                  <a:pt x="797" y="354"/>
                </a:lnTo>
                <a:lnTo>
                  <a:pt x="784" y="396"/>
                </a:lnTo>
                <a:lnTo>
                  <a:pt x="773" y="437"/>
                </a:lnTo>
                <a:lnTo>
                  <a:pt x="767" y="462"/>
                </a:lnTo>
                <a:lnTo>
                  <a:pt x="794" y="462"/>
                </a:lnTo>
                <a:lnTo>
                  <a:pt x="820" y="461"/>
                </a:lnTo>
                <a:lnTo>
                  <a:pt x="846" y="460"/>
                </a:lnTo>
                <a:lnTo>
                  <a:pt x="871" y="458"/>
                </a:lnTo>
                <a:lnTo>
                  <a:pt x="897" y="457"/>
                </a:lnTo>
                <a:lnTo>
                  <a:pt x="922" y="454"/>
                </a:lnTo>
                <a:lnTo>
                  <a:pt x="948" y="453"/>
                </a:lnTo>
                <a:lnTo>
                  <a:pt x="974" y="453"/>
                </a:lnTo>
                <a:lnTo>
                  <a:pt x="986" y="452"/>
                </a:lnTo>
                <a:lnTo>
                  <a:pt x="998" y="450"/>
                </a:lnTo>
                <a:lnTo>
                  <a:pt x="1011" y="450"/>
                </a:lnTo>
                <a:lnTo>
                  <a:pt x="1026" y="450"/>
                </a:lnTo>
                <a:lnTo>
                  <a:pt x="1040" y="450"/>
                </a:lnTo>
                <a:lnTo>
                  <a:pt x="1054" y="452"/>
                </a:lnTo>
                <a:lnTo>
                  <a:pt x="1060" y="453"/>
                </a:lnTo>
                <a:lnTo>
                  <a:pt x="1067" y="455"/>
                </a:lnTo>
                <a:lnTo>
                  <a:pt x="1074" y="459"/>
                </a:lnTo>
                <a:lnTo>
                  <a:pt x="1079" y="462"/>
                </a:lnTo>
                <a:lnTo>
                  <a:pt x="1085" y="466"/>
                </a:lnTo>
                <a:lnTo>
                  <a:pt x="1089" y="470"/>
                </a:lnTo>
                <a:lnTo>
                  <a:pt x="1095" y="476"/>
                </a:lnTo>
                <a:lnTo>
                  <a:pt x="1100" y="483"/>
                </a:lnTo>
                <a:lnTo>
                  <a:pt x="1103" y="489"/>
                </a:lnTo>
                <a:lnTo>
                  <a:pt x="1106" y="497"/>
                </a:lnTo>
                <a:lnTo>
                  <a:pt x="1109" y="504"/>
                </a:lnTo>
                <a:lnTo>
                  <a:pt x="1111" y="511"/>
                </a:lnTo>
                <a:lnTo>
                  <a:pt x="1112" y="519"/>
                </a:lnTo>
                <a:lnTo>
                  <a:pt x="1112" y="526"/>
                </a:lnTo>
                <a:lnTo>
                  <a:pt x="1112" y="532"/>
                </a:lnTo>
                <a:lnTo>
                  <a:pt x="1112" y="540"/>
                </a:lnTo>
                <a:lnTo>
                  <a:pt x="1111" y="547"/>
                </a:lnTo>
                <a:lnTo>
                  <a:pt x="1109" y="554"/>
                </a:lnTo>
                <a:lnTo>
                  <a:pt x="1106" y="561"/>
                </a:lnTo>
                <a:lnTo>
                  <a:pt x="1103" y="567"/>
                </a:lnTo>
                <a:lnTo>
                  <a:pt x="1100" y="574"/>
                </a:lnTo>
                <a:lnTo>
                  <a:pt x="1096" y="580"/>
                </a:lnTo>
                <a:lnTo>
                  <a:pt x="1092" y="585"/>
                </a:lnTo>
                <a:lnTo>
                  <a:pt x="1086" y="591"/>
                </a:lnTo>
                <a:lnTo>
                  <a:pt x="1072" y="602"/>
                </a:lnTo>
                <a:lnTo>
                  <a:pt x="1058" y="614"/>
                </a:lnTo>
                <a:lnTo>
                  <a:pt x="1052" y="620"/>
                </a:lnTo>
                <a:lnTo>
                  <a:pt x="1046" y="627"/>
                </a:lnTo>
                <a:lnTo>
                  <a:pt x="1044" y="632"/>
                </a:lnTo>
                <a:lnTo>
                  <a:pt x="1043" y="635"/>
                </a:lnTo>
                <a:lnTo>
                  <a:pt x="1042" y="640"/>
                </a:lnTo>
                <a:lnTo>
                  <a:pt x="1042" y="644"/>
                </a:lnTo>
                <a:lnTo>
                  <a:pt x="1042" y="650"/>
                </a:lnTo>
                <a:lnTo>
                  <a:pt x="1043" y="654"/>
                </a:lnTo>
                <a:lnTo>
                  <a:pt x="1044" y="659"/>
                </a:lnTo>
                <a:lnTo>
                  <a:pt x="1046" y="663"/>
                </a:lnTo>
                <a:lnTo>
                  <a:pt x="1051" y="672"/>
                </a:lnTo>
                <a:lnTo>
                  <a:pt x="1055" y="683"/>
                </a:lnTo>
                <a:lnTo>
                  <a:pt x="1057" y="688"/>
                </a:lnTo>
                <a:lnTo>
                  <a:pt x="1058" y="694"/>
                </a:lnTo>
                <a:lnTo>
                  <a:pt x="1058" y="701"/>
                </a:lnTo>
                <a:lnTo>
                  <a:pt x="1058" y="708"/>
                </a:lnTo>
                <a:lnTo>
                  <a:pt x="1055" y="715"/>
                </a:lnTo>
                <a:lnTo>
                  <a:pt x="1053" y="724"/>
                </a:lnTo>
                <a:lnTo>
                  <a:pt x="1049" y="733"/>
                </a:lnTo>
                <a:lnTo>
                  <a:pt x="1043" y="745"/>
                </a:lnTo>
                <a:lnTo>
                  <a:pt x="1037" y="754"/>
                </a:lnTo>
                <a:lnTo>
                  <a:pt x="1029" y="763"/>
                </a:lnTo>
                <a:lnTo>
                  <a:pt x="1023" y="771"/>
                </a:lnTo>
                <a:lnTo>
                  <a:pt x="1016" y="780"/>
                </a:lnTo>
                <a:lnTo>
                  <a:pt x="1025" y="800"/>
                </a:lnTo>
                <a:lnTo>
                  <a:pt x="1031" y="818"/>
                </a:lnTo>
                <a:lnTo>
                  <a:pt x="1034" y="834"/>
                </a:lnTo>
                <a:lnTo>
                  <a:pt x="1035" y="849"/>
                </a:lnTo>
                <a:lnTo>
                  <a:pt x="1034" y="862"/>
                </a:lnTo>
                <a:lnTo>
                  <a:pt x="1032" y="874"/>
                </a:lnTo>
                <a:lnTo>
                  <a:pt x="1027" y="885"/>
                </a:lnTo>
                <a:lnTo>
                  <a:pt x="1023" y="894"/>
                </a:lnTo>
                <a:lnTo>
                  <a:pt x="1011" y="911"/>
                </a:lnTo>
                <a:lnTo>
                  <a:pt x="999" y="924"/>
                </a:lnTo>
                <a:lnTo>
                  <a:pt x="994" y="931"/>
                </a:lnTo>
                <a:lnTo>
                  <a:pt x="990" y="937"/>
                </a:lnTo>
                <a:lnTo>
                  <a:pt x="988" y="944"/>
                </a:lnTo>
                <a:lnTo>
                  <a:pt x="986" y="949"/>
                </a:lnTo>
                <a:lnTo>
                  <a:pt x="989" y="976"/>
                </a:lnTo>
                <a:lnTo>
                  <a:pt x="990" y="1013"/>
                </a:lnTo>
                <a:lnTo>
                  <a:pt x="989" y="1022"/>
                </a:lnTo>
                <a:lnTo>
                  <a:pt x="986" y="1032"/>
                </a:lnTo>
                <a:lnTo>
                  <a:pt x="984" y="1041"/>
                </a:lnTo>
                <a:lnTo>
                  <a:pt x="981" y="1051"/>
                </a:lnTo>
                <a:lnTo>
                  <a:pt x="975" y="1060"/>
                </a:lnTo>
                <a:lnTo>
                  <a:pt x="968" y="1069"/>
                </a:lnTo>
                <a:lnTo>
                  <a:pt x="960" y="1078"/>
                </a:lnTo>
                <a:lnTo>
                  <a:pt x="950" y="1086"/>
                </a:lnTo>
                <a:lnTo>
                  <a:pt x="941" y="1093"/>
                </a:lnTo>
                <a:lnTo>
                  <a:pt x="931" y="1099"/>
                </a:lnTo>
                <a:lnTo>
                  <a:pt x="920" y="1103"/>
                </a:lnTo>
                <a:lnTo>
                  <a:pt x="908" y="1105"/>
                </a:lnTo>
                <a:lnTo>
                  <a:pt x="886" y="1109"/>
                </a:lnTo>
                <a:lnTo>
                  <a:pt x="864" y="1111"/>
                </a:lnTo>
                <a:lnTo>
                  <a:pt x="843" y="1111"/>
                </a:lnTo>
                <a:lnTo>
                  <a:pt x="821" y="1110"/>
                </a:lnTo>
                <a:lnTo>
                  <a:pt x="800" y="1108"/>
                </a:lnTo>
                <a:lnTo>
                  <a:pt x="777" y="1105"/>
                </a:lnTo>
                <a:lnTo>
                  <a:pt x="756" y="1102"/>
                </a:lnTo>
                <a:lnTo>
                  <a:pt x="734" y="1099"/>
                </a:lnTo>
                <a:lnTo>
                  <a:pt x="704" y="1094"/>
                </a:lnTo>
                <a:lnTo>
                  <a:pt x="675" y="1091"/>
                </a:lnTo>
                <a:lnTo>
                  <a:pt x="645" y="1086"/>
                </a:lnTo>
                <a:lnTo>
                  <a:pt x="617" y="1083"/>
                </a:lnTo>
                <a:lnTo>
                  <a:pt x="448" y="1054"/>
                </a:lnTo>
                <a:lnTo>
                  <a:pt x="413" y="1049"/>
                </a:lnTo>
                <a:lnTo>
                  <a:pt x="386" y="1045"/>
                </a:lnTo>
                <a:lnTo>
                  <a:pt x="359" y="1045"/>
                </a:lnTo>
                <a:lnTo>
                  <a:pt x="324" y="1045"/>
                </a:lnTo>
                <a:lnTo>
                  <a:pt x="318" y="1045"/>
                </a:lnTo>
                <a:lnTo>
                  <a:pt x="314" y="1048"/>
                </a:lnTo>
                <a:lnTo>
                  <a:pt x="311" y="1050"/>
                </a:lnTo>
                <a:lnTo>
                  <a:pt x="307" y="1052"/>
                </a:lnTo>
                <a:lnTo>
                  <a:pt x="304" y="1057"/>
                </a:lnTo>
                <a:lnTo>
                  <a:pt x="302" y="1060"/>
                </a:lnTo>
                <a:lnTo>
                  <a:pt x="300" y="1065"/>
                </a:lnTo>
                <a:lnTo>
                  <a:pt x="299" y="1069"/>
                </a:lnTo>
                <a:lnTo>
                  <a:pt x="299" y="1074"/>
                </a:lnTo>
                <a:lnTo>
                  <a:pt x="299" y="1079"/>
                </a:lnTo>
                <a:lnTo>
                  <a:pt x="300" y="1084"/>
                </a:lnTo>
                <a:lnTo>
                  <a:pt x="303" y="1088"/>
                </a:lnTo>
                <a:lnTo>
                  <a:pt x="305" y="1093"/>
                </a:lnTo>
                <a:lnTo>
                  <a:pt x="307" y="1096"/>
                </a:lnTo>
                <a:lnTo>
                  <a:pt x="311" y="1100"/>
                </a:lnTo>
                <a:lnTo>
                  <a:pt x="315" y="1102"/>
                </a:lnTo>
                <a:lnTo>
                  <a:pt x="323" y="1104"/>
                </a:lnTo>
                <a:lnTo>
                  <a:pt x="332" y="1104"/>
                </a:lnTo>
                <a:lnTo>
                  <a:pt x="342" y="1104"/>
                </a:lnTo>
                <a:lnTo>
                  <a:pt x="352" y="1104"/>
                </a:lnTo>
                <a:lnTo>
                  <a:pt x="372" y="1104"/>
                </a:lnTo>
                <a:lnTo>
                  <a:pt x="389" y="1105"/>
                </a:lnTo>
                <a:lnTo>
                  <a:pt x="405" y="1108"/>
                </a:lnTo>
                <a:lnTo>
                  <a:pt x="425" y="1111"/>
                </a:lnTo>
                <a:lnTo>
                  <a:pt x="769" y="1163"/>
                </a:lnTo>
                <a:lnTo>
                  <a:pt x="799" y="1166"/>
                </a:lnTo>
                <a:lnTo>
                  <a:pt x="827" y="1169"/>
                </a:lnTo>
                <a:lnTo>
                  <a:pt x="855" y="1170"/>
                </a:lnTo>
                <a:lnTo>
                  <a:pt x="884" y="1169"/>
                </a:lnTo>
                <a:lnTo>
                  <a:pt x="897" y="1167"/>
                </a:lnTo>
                <a:lnTo>
                  <a:pt x="911" y="1165"/>
                </a:lnTo>
                <a:lnTo>
                  <a:pt x="924" y="1162"/>
                </a:lnTo>
                <a:lnTo>
                  <a:pt x="938" y="1157"/>
                </a:lnTo>
                <a:lnTo>
                  <a:pt x="951" y="1153"/>
                </a:lnTo>
                <a:lnTo>
                  <a:pt x="964" y="1146"/>
                </a:lnTo>
                <a:lnTo>
                  <a:pt x="976" y="1138"/>
                </a:lnTo>
                <a:lnTo>
                  <a:pt x="989" y="1129"/>
                </a:lnTo>
                <a:lnTo>
                  <a:pt x="997" y="1123"/>
                </a:lnTo>
                <a:lnTo>
                  <a:pt x="1003" y="1117"/>
                </a:lnTo>
                <a:lnTo>
                  <a:pt x="1009" y="1110"/>
                </a:lnTo>
                <a:lnTo>
                  <a:pt x="1016" y="1102"/>
                </a:lnTo>
                <a:lnTo>
                  <a:pt x="1020" y="1094"/>
                </a:lnTo>
                <a:lnTo>
                  <a:pt x="1025" y="1086"/>
                </a:lnTo>
                <a:lnTo>
                  <a:pt x="1029" y="1077"/>
                </a:lnTo>
                <a:lnTo>
                  <a:pt x="1033" y="1068"/>
                </a:lnTo>
                <a:lnTo>
                  <a:pt x="1038" y="1049"/>
                </a:lnTo>
                <a:lnTo>
                  <a:pt x="1043" y="1028"/>
                </a:lnTo>
                <a:lnTo>
                  <a:pt x="1045" y="1007"/>
                </a:lnTo>
                <a:lnTo>
                  <a:pt x="1046" y="984"/>
                </a:lnTo>
                <a:lnTo>
                  <a:pt x="1046" y="971"/>
                </a:lnTo>
                <a:lnTo>
                  <a:pt x="1046" y="964"/>
                </a:lnTo>
                <a:lnTo>
                  <a:pt x="1046" y="960"/>
                </a:lnTo>
                <a:lnTo>
                  <a:pt x="1048" y="957"/>
                </a:lnTo>
                <a:lnTo>
                  <a:pt x="1050" y="955"/>
                </a:lnTo>
                <a:lnTo>
                  <a:pt x="1054" y="950"/>
                </a:lnTo>
                <a:lnTo>
                  <a:pt x="1061" y="941"/>
                </a:lnTo>
                <a:lnTo>
                  <a:pt x="1070" y="926"/>
                </a:lnTo>
                <a:lnTo>
                  <a:pt x="1076" y="915"/>
                </a:lnTo>
                <a:lnTo>
                  <a:pt x="1080" y="905"/>
                </a:lnTo>
                <a:lnTo>
                  <a:pt x="1084" y="894"/>
                </a:lnTo>
                <a:lnTo>
                  <a:pt x="1086" y="883"/>
                </a:lnTo>
                <a:lnTo>
                  <a:pt x="1088" y="870"/>
                </a:lnTo>
                <a:lnTo>
                  <a:pt x="1089" y="859"/>
                </a:lnTo>
                <a:lnTo>
                  <a:pt x="1090" y="847"/>
                </a:lnTo>
                <a:lnTo>
                  <a:pt x="1090" y="834"/>
                </a:lnTo>
                <a:lnTo>
                  <a:pt x="1088" y="821"/>
                </a:lnTo>
                <a:lnTo>
                  <a:pt x="1086" y="807"/>
                </a:lnTo>
                <a:lnTo>
                  <a:pt x="1085" y="801"/>
                </a:lnTo>
                <a:lnTo>
                  <a:pt x="1084" y="795"/>
                </a:lnTo>
                <a:lnTo>
                  <a:pt x="1085" y="789"/>
                </a:lnTo>
                <a:lnTo>
                  <a:pt x="1086" y="783"/>
                </a:lnTo>
                <a:lnTo>
                  <a:pt x="1097" y="763"/>
                </a:lnTo>
                <a:lnTo>
                  <a:pt x="1105" y="743"/>
                </a:lnTo>
                <a:lnTo>
                  <a:pt x="1109" y="731"/>
                </a:lnTo>
                <a:lnTo>
                  <a:pt x="1112" y="720"/>
                </a:lnTo>
                <a:lnTo>
                  <a:pt x="1113" y="708"/>
                </a:lnTo>
                <a:lnTo>
                  <a:pt x="1113" y="694"/>
                </a:lnTo>
                <a:lnTo>
                  <a:pt x="1113" y="682"/>
                </a:lnTo>
                <a:lnTo>
                  <a:pt x="1111" y="670"/>
                </a:lnTo>
                <a:lnTo>
                  <a:pt x="1107" y="659"/>
                </a:lnTo>
                <a:lnTo>
                  <a:pt x="1104" y="650"/>
                </a:lnTo>
                <a:lnTo>
                  <a:pt x="1112" y="646"/>
                </a:lnTo>
                <a:lnTo>
                  <a:pt x="1120" y="641"/>
                </a:lnTo>
                <a:lnTo>
                  <a:pt x="1128" y="633"/>
                </a:lnTo>
                <a:lnTo>
                  <a:pt x="1136" y="624"/>
                </a:lnTo>
                <a:lnTo>
                  <a:pt x="1144" y="613"/>
                </a:lnTo>
                <a:lnTo>
                  <a:pt x="1150" y="600"/>
                </a:lnTo>
                <a:lnTo>
                  <a:pt x="1157" y="585"/>
                </a:lnTo>
                <a:lnTo>
                  <a:pt x="1163" y="571"/>
                </a:lnTo>
                <a:lnTo>
                  <a:pt x="1166" y="555"/>
                </a:lnTo>
                <a:lnTo>
                  <a:pt x="1168" y="539"/>
                </a:lnTo>
                <a:lnTo>
                  <a:pt x="1170" y="522"/>
                </a:lnTo>
                <a:lnTo>
                  <a:pt x="1167" y="505"/>
                </a:lnTo>
                <a:lnTo>
                  <a:pt x="1166" y="496"/>
                </a:lnTo>
                <a:lnTo>
                  <a:pt x="1164" y="487"/>
                </a:lnTo>
                <a:lnTo>
                  <a:pt x="1162" y="479"/>
                </a:lnTo>
                <a:lnTo>
                  <a:pt x="1158" y="470"/>
                </a:lnTo>
                <a:lnTo>
                  <a:pt x="1154" y="462"/>
                </a:lnTo>
                <a:lnTo>
                  <a:pt x="1149" y="453"/>
                </a:lnTo>
                <a:lnTo>
                  <a:pt x="1144" y="445"/>
                </a:lnTo>
                <a:lnTo>
                  <a:pt x="1137" y="437"/>
                </a:lnTo>
                <a:lnTo>
                  <a:pt x="1131" y="431"/>
                </a:lnTo>
                <a:lnTo>
                  <a:pt x="1124" y="424"/>
                </a:lnTo>
                <a:lnTo>
                  <a:pt x="1118" y="418"/>
                </a:lnTo>
                <a:lnTo>
                  <a:pt x="1111" y="414"/>
                </a:lnTo>
                <a:lnTo>
                  <a:pt x="1104" y="408"/>
                </a:lnTo>
                <a:lnTo>
                  <a:pt x="1096" y="405"/>
                </a:lnTo>
                <a:lnTo>
                  <a:pt x="1088" y="401"/>
                </a:lnTo>
                <a:lnTo>
                  <a:pt x="1080" y="398"/>
                </a:lnTo>
                <a:lnTo>
                  <a:pt x="1064" y="393"/>
                </a:lnTo>
                <a:lnTo>
                  <a:pt x="1048" y="390"/>
                </a:lnTo>
                <a:lnTo>
                  <a:pt x="1029" y="390"/>
                </a:lnTo>
                <a:lnTo>
                  <a:pt x="1011" y="391"/>
                </a:lnTo>
                <a:lnTo>
                  <a:pt x="956" y="394"/>
                </a:lnTo>
                <a:lnTo>
                  <a:pt x="928" y="394"/>
                </a:lnTo>
                <a:lnTo>
                  <a:pt x="901" y="397"/>
                </a:lnTo>
                <a:lnTo>
                  <a:pt x="873" y="398"/>
                </a:lnTo>
                <a:lnTo>
                  <a:pt x="844" y="399"/>
                </a:lnTo>
                <a:lnTo>
                  <a:pt x="847" y="381"/>
                </a:lnTo>
                <a:lnTo>
                  <a:pt x="853" y="359"/>
                </a:lnTo>
                <a:lnTo>
                  <a:pt x="860" y="335"/>
                </a:lnTo>
                <a:lnTo>
                  <a:pt x="869" y="309"/>
                </a:lnTo>
                <a:lnTo>
                  <a:pt x="877" y="281"/>
                </a:lnTo>
                <a:lnTo>
                  <a:pt x="884" y="253"/>
                </a:lnTo>
                <a:lnTo>
                  <a:pt x="887" y="240"/>
                </a:lnTo>
                <a:lnTo>
                  <a:pt x="889" y="226"/>
                </a:lnTo>
                <a:lnTo>
                  <a:pt x="890" y="212"/>
                </a:lnTo>
                <a:lnTo>
                  <a:pt x="890" y="200"/>
                </a:lnTo>
                <a:lnTo>
                  <a:pt x="890" y="177"/>
                </a:lnTo>
                <a:lnTo>
                  <a:pt x="888" y="157"/>
                </a:lnTo>
                <a:lnTo>
                  <a:pt x="886" y="138"/>
                </a:lnTo>
                <a:lnTo>
                  <a:pt x="880" y="119"/>
                </a:lnTo>
                <a:lnTo>
                  <a:pt x="875" y="102"/>
                </a:lnTo>
                <a:lnTo>
                  <a:pt x="867" y="86"/>
                </a:lnTo>
                <a:lnTo>
                  <a:pt x="862" y="78"/>
                </a:lnTo>
                <a:lnTo>
                  <a:pt x="856" y="70"/>
                </a:lnTo>
                <a:lnTo>
                  <a:pt x="851" y="63"/>
                </a:lnTo>
                <a:lnTo>
                  <a:pt x="845" y="57"/>
                </a:lnTo>
                <a:lnTo>
                  <a:pt x="832" y="43"/>
                </a:lnTo>
                <a:lnTo>
                  <a:pt x="818" y="32"/>
                </a:lnTo>
                <a:lnTo>
                  <a:pt x="804" y="23"/>
                </a:lnTo>
                <a:lnTo>
                  <a:pt x="790" y="15"/>
                </a:lnTo>
                <a:lnTo>
                  <a:pt x="775" y="8"/>
                </a:lnTo>
                <a:lnTo>
                  <a:pt x="758" y="3"/>
                </a:lnTo>
                <a:lnTo>
                  <a:pt x="740" y="1"/>
                </a:lnTo>
                <a:lnTo>
                  <a:pt x="721" y="0"/>
                </a:lnTo>
                <a:lnTo>
                  <a:pt x="710" y="1"/>
                </a:lnTo>
                <a:lnTo>
                  <a:pt x="701" y="3"/>
                </a:lnTo>
                <a:lnTo>
                  <a:pt x="691" y="7"/>
                </a:lnTo>
                <a:lnTo>
                  <a:pt x="685" y="11"/>
                </a:lnTo>
                <a:lnTo>
                  <a:pt x="678" y="16"/>
                </a:lnTo>
                <a:lnTo>
                  <a:pt x="672" y="23"/>
                </a:lnTo>
                <a:lnTo>
                  <a:pt x="669" y="29"/>
                </a:lnTo>
                <a:lnTo>
                  <a:pt x="665" y="37"/>
                </a:lnTo>
                <a:lnTo>
                  <a:pt x="660" y="53"/>
                </a:lnTo>
                <a:lnTo>
                  <a:pt x="656" y="70"/>
                </a:lnTo>
                <a:lnTo>
                  <a:pt x="655" y="87"/>
                </a:lnTo>
                <a:lnTo>
                  <a:pt x="653" y="103"/>
                </a:lnTo>
                <a:lnTo>
                  <a:pt x="652" y="115"/>
                </a:lnTo>
                <a:lnTo>
                  <a:pt x="650" y="128"/>
                </a:lnTo>
                <a:lnTo>
                  <a:pt x="649" y="141"/>
                </a:lnTo>
                <a:lnTo>
                  <a:pt x="646" y="155"/>
                </a:lnTo>
                <a:lnTo>
                  <a:pt x="644" y="171"/>
                </a:lnTo>
                <a:lnTo>
                  <a:pt x="641" y="184"/>
                </a:lnTo>
                <a:lnTo>
                  <a:pt x="637" y="198"/>
                </a:lnTo>
                <a:lnTo>
                  <a:pt x="634" y="210"/>
                </a:lnTo>
                <a:lnTo>
                  <a:pt x="630" y="222"/>
                </a:lnTo>
                <a:lnTo>
                  <a:pt x="626" y="233"/>
                </a:lnTo>
                <a:lnTo>
                  <a:pt x="620" y="243"/>
                </a:lnTo>
                <a:lnTo>
                  <a:pt x="616" y="252"/>
                </a:lnTo>
                <a:lnTo>
                  <a:pt x="603" y="271"/>
                </a:lnTo>
                <a:lnTo>
                  <a:pt x="591" y="289"/>
                </a:lnTo>
                <a:lnTo>
                  <a:pt x="576" y="306"/>
                </a:lnTo>
                <a:lnTo>
                  <a:pt x="559" y="326"/>
                </a:lnTo>
                <a:lnTo>
                  <a:pt x="520" y="372"/>
                </a:lnTo>
                <a:lnTo>
                  <a:pt x="503" y="391"/>
                </a:lnTo>
                <a:lnTo>
                  <a:pt x="488" y="411"/>
                </a:lnTo>
                <a:lnTo>
                  <a:pt x="472" y="432"/>
                </a:lnTo>
                <a:lnTo>
                  <a:pt x="455" y="451"/>
                </a:lnTo>
                <a:lnTo>
                  <a:pt x="445" y="462"/>
                </a:lnTo>
                <a:lnTo>
                  <a:pt x="434" y="474"/>
                </a:lnTo>
                <a:lnTo>
                  <a:pt x="428" y="478"/>
                </a:lnTo>
                <a:lnTo>
                  <a:pt x="422" y="484"/>
                </a:lnTo>
                <a:lnTo>
                  <a:pt x="416" y="487"/>
                </a:lnTo>
                <a:lnTo>
                  <a:pt x="409" y="492"/>
                </a:lnTo>
                <a:lnTo>
                  <a:pt x="401" y="494"/>
                </a:lnTo>
                <a:lnTo>
                  <a:pt x="391" y="497"/>
                </a:lnTo>
                <a:lnTo>
                  <a:pt x="378" y="501"/>
                </a:lnTo>
                <a:lnTo>
                  <a:pt x="365" y="503"/>
                </a:lnTo>
                <a:lnTo>
                  <a:pt x="338" y="507"/>
                </a:lnTo>
                <a:lnTo>
                  <a:pt x="315" y="5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DC3CAFB9-21D5-4E2F-BAE1-5B41FC2A2CF5}"/>
              </a:ext>
            </a:extLst>
          </p:cNvPr>
          <p:cNvGrpSpPr/>
          <p:nvPr/>
        </p:nvGrpSpPr>
        <p:grpSpPr>
          <a:xfrm>
            <a:off x="5000444" y="1192210"/>
            <a:ext cx="287536" cy="172414"/>
            <a:chOff x="6016622" y="3133923"/>
            <a:chExt cx="536576" cy="458787"/>
          </a:xfrm>
        </p:grpSpPr>
        <p:sp>
          <p:nvSpPr>
            <p:cNvPr id="127" name="Freeform 361">
              <a:extLst>
                <a:ext uri="{FF2B5EF4-FFF2-40B4-BE49-F238E27FC236}">
                  <a16:creationId xmlns:a16="http://schemas.microsoft.com/office/drawing/2014/main" id="{4D2C1BC4-FAC0-4F7E-8809-E7C3EC9894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64260" y="3133923"/>
              <a:ext cx="306388" cy="219075"/>
            </a:xfrm>
            <a:custGeom>
              <a:avLst/>
              <a:gdLst>
                <a:gd name="T0" fmla="*/ 4555 w 6387"/>
                <a:gd name="T1" fmla="*/ 318 h 4582"/>
                <a:gd name="T2" fmla="*/ 4750 w 6387"/>
                <a:gd name="T3" fmla="*/ 491 h 4582"/>
                <a:gd name="T4" fmla="*/ 4951 w 6387"/>
                <a:gd name="T5" fmla="*/ 838 h 4582"/>
                <a:gd name="T6" fmla="*/ 4976 w 6387"/>
                <a:gd name="T7" fmla="*/ 1315 h 4582"/>
                <a:gd name="T8" fmla="*/ 4651 w 6387"/>
                <a:gd name="T9" fmla="*/ 1853 h 4582"/>
                <a:gd name="T10" fmla="*/ 4053 w 6387"/>
                <a:gd name="T11" fmla="*/ 2069 h 4582"/>
                <a:gd name="T12" fmla="*/ 3454 w 6387"/>
                <a:gd name="T13" fmla="*/ 1853 h 4582"/>
                <a:gd name="T14" fmla="*/ 3129 w 6387"/>
                <a:gd name="T15" fmla="*/ 1315 h 4582"/>
                <a:gd name="T16" fmla="*/ 3156 w 6387"/>
                <a:gd name="T17" fmla="*/ 838 h 4582"/>
                <a:gd name="T18" fmla="*/ 3357 w 6387"/>
                <a:gd name="T19" fmla="*/ 491 h 4582"/>
                <a:gd name="T20" fmla="*/ 3551 w 6387"/>
                <a:gd name="T21" fmla="*/ 308 h 4582"/>
                <a:gd name="T22" fmla="*/ 2063 w 6387"/>
                <a:gd name="T23" fmla="*/ 1788 h 4582"/>
                <a:gd name="T24" fmla="*/ 1904 w 6387"/>
                <a:gd name="T25" fmla="*/ 2083 h 4582"/>
                <a:gd name="T26" fmla="*/ 1591 w 6387"/>
                <a:gd name="T27" fmla="*/ 2212 h 4582"/>
                <a:gd name="T28" fmla="*/ 1208 w 6387"/>
                <a:gd name="T29" fmla="*/ 2064 h 4582"/>
                <a:gd name="T30" fmla="*/ 894 w 6387"/>
                <a:gd name="T31" fmla="*/ 1798 h 4582"/>
                <a:gd name="T32" fmla="*/ 540 w 6387"/>
                <a:gd name="T33" fmla="*/ 1823 h 4582"/>
                <a:gd name="T34" fmla="*/ 316 w 6387"/>
                <a:gd name="T35" fmla="*/ 2047 h 4582"/>
                <a:gd name="T36" fmla="*/ 284 w 6387"/>
                <a:gd name="T37" fmla="*/ 2375 h 4582"/>
                <a:gd name="T38" fmla="*/ 461 w 6387"/>
                <a:gd name="T39" fmla="*/ 2640 h 4582"/>
                <a:gd name="T40" fmla="*/ 778 w 6387"/>
                <a:gd name="T41" fmla="*/ 2734 h 4582"/>
                <a:gd name="T42" fmla="*/ 1130 w 6387"/>
                <a:gd name="T43" fmla="*/ 2544 h 4582"/>
                <a:gd name="T44" fmla="*/ 1473 w 6387"/>
                <a:gd name="T45" fmla="*/ 2300 h 4582"/>
                <a:gd name="T46" fmla="*/ 1827 w 6387"/>
                <a:gd name="T47" fmla="*/ 2365 h 4582"/>
                <a:gd name="T48" fmla="*/ 2038 w 6387"/>
                <a:gd name="T49" fmla="*/ 2626 h 4582"/>
                <a:gd name="T50" fmla="*/ 1883 w 6387"/>
                <a:gd name="T51" fmla="*/ 4571 h 4582"/>
                <a:gd name="T52" fmla="*/ 1799 w 6387"/>
                <a:gd name="T53" fmla="*/ 2799 h 4582"/>
                <a:gd name="T54" fmla="*/ 1746 w 6387"/>
                <a:gd name="T55" fmla="*/ 2647 h 4582"/>
                <a:gd name="T56" fmla="*/ 1612 w 6387"/>
                <a:gd name="T57" fmla="*/ 2568 h 4582"/>
                <a:gd name="T58" fmla="*/ 1432 w 6387"/>
                <a:gd name="T59" fmla="*/ 2603 h 4582"/>
                <a:gd name="T60" fmla="*/ 1252 w 6387"/>
                <a:gd name="T61" fmla="*/ 2806 h 4582"/>
                <a:gd name="T62" fmla="*/ 977 w 6387"/>
                <a:gd name="T63" fmla="*/ 2965 h 4582"/>
                <a:gd name="T64" fmla="*/ 597 w 6387"/>
                <a:gd name="T65" fmla="*/ 2984 h 4582"/>
                <a:gd name="T66" fmla="*/ 170 w 6387"/>
                <a:gd name="T67" fmla="*/ 2728 h 4582"/>
                <a:gd name="T68" fmla="*/ 0 w 6387"/>
                <a:gd name="T69" fmla="*/ 2256 h 4582"/>
                <a:gd name="T70" fmla="*/ 170 w 6387"/>
                <a:gd name="T71" fmla="*/ 1778 h 4582"/>
                <a:gd name="T72" fmla="*/ 597 w 6387"/>
                <a:gd name="T73" fmla="*/ 1519 h 4582"/>
                <a:gd name="T74" fmla="*/ 977 w 6387"/>
                <a:gd name="T75" fmla="*/ 1540 h 4582"/>
                <a:gd name="T76" fmla="*/ 1252 w 6387"/>
                <a:gd name="T77" fmla="*/ 1703 h 4582"/>
                <a:gd name="T78" fmla="*/ 1433 w 6387"/>
                <a:gd name="T79" fmla="*/ 1904 h 4582"/>
                <a:gd name="T80" fmla="*/ 1612 w 6387"/>
                <a:gd name="T81" fmla="*/ 1942 h 4582"/>
                <a:gd name="T82" fmla="*/ 1746 w 6387"/>
                <a:gd name="T83" fmla="*/ 1860 h 4582"/>
                <a:gd name="T84" fmla="*/ 1799 w 6387"/>
                <a:gd name="T85" fmla="*/ 1711 h 4582"/>
                <a:gd name="T86" fmla="*/ 1894 w 6387"/>
                <a:gd name="T87" fmla="*/ 6 h 4582"/>
                <a:gd name="T88" fmla="*/ 3658 w 6387"/>
                <a:gd name="T89" fmla="*/ 37 h 4582"/>
                <a:gd name="T90" fmla="*/ 3795 w 6387"/>
                <a:gd name="T91" fmla="*/ 188 h 4582"/>
                <a:gd name="T92" fmla="*/ 3799 w 6387"/>
                <a:gd name="T93" fmla="*/ 416 h 4582"/>
                <a:gd name="T94" fmla="*/ 3616 w 6387"/>
                <a:gd name="T95" fmla="*/ 610 h 4582"/>
                <a:gd name="T96" fmla="*/ 3441 w 6387"/>
                <a:gd name="T97" fmla="*/ 841 h 4582"/>
                <a:gd name="T98" fmla="*/ 3379 w 6387"/>
                <a:gd name="T99" fmla="*/ 1124 h 4582"/>
                <a:gd name="T100" fmla="*/ 3533 w 6387"/>
                <a:gd name="T101" fmla="*/ 1552 h 4582"/>
                <a:gd name="T102" fmla="*/ 3917 w 6387"/>
                <a:gd name="T103" fmla="*/ 1784 h 4582"/>
                <a:gd name="T104" fmla="*/ 4374 w 6387"/>
                <a:gd name="T105" fmla="*/ 1716 h 4582"/>
                <a:gd name="T106" fmla="*/ 4673 w 6387"/>
                <a:gd name="T107" fmla="*/ 1386 h 4582"/>
                <a:gd name="T108" fmla="*/ 4714 w 6387"/>
                <a:gd name="T109" fmla="*/ 998 h 4582"/>
                <a:gd name="T110" fmla="*/ 4602 w 6387"/>
                <a:gd name="T111" fmla="*/ 734 h 4582"/>
                <a:gd name="T112" fmla="*/ 4392 w 6387"/>
                <a:gd name="T113" fmla="*/ 536 h 4582"/>
                <a:gd name="T114" fmla="*/ 4286 w 6387"/>
                <a:gd name="T115" fmla="*/ 308 h 4582"/>
                <a:gd name="T116" fmla="*/ 4356 w 6387"/>
                <a:gd name="T117" fmla="*/ 112 h 4582"/>
                <a:gd name="T118" fmla="*/ 4532 w 6387"/>
                <a:gd name="T119" fmla="*/ 7 h 4582"/>
                <a:gd name="T120" fmla="*/ 6356 w 6387"/>
                <a:gd name="T121" fmla="*/ 47 h 4582"/>
                <a:gd name="T122" fmla="*/ 6363 w 6387"/>
                <a:gd name="T123" fmla="*/ 4520 h 4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387" h="4582">
                  <a:moveTo>
                    <a:pt x="2069" y="4309"/>
                  </a:moveTo>
                  <a:lnTo>
                    <a:pt x="6119" y="4309"/>
                  </a:lnTo>
                  <a:lnTo>
                    <a:pt x="6119" y="266"/>
                  </a:lnTo>
                  <a:lnTo>
                    <a:pt x="4595" y="266"/>
                  </a:lnTo>
                  <a:lnTo>
                    <a:pt x="4587" y="267"/>
                  </a:lnTo>
                  <a:lnTo>
                    <a:pt x="4579" y="269"/>
                  </a:lnTo>
                  <a:lnTo>
                    <a:pt x="4573" y="273"/>
                  </a:lnTo>
                  <a:lnTo>
                    <a:pt x="4567" y="279"/>
                  </a:lnTo>
                  <a:lnTo>
                    <a:pt x="4561" y="285"/>
                  </a:lnTo>
                  <a:lnTo>
                    <a:pt x="4557" y="293"/>
                  </a:lnTo>
                  <a:lnTo>
                    <a:pt x="4554" y="300"/>
                  </a:lnTo>
                  <a:lnTo>
                    <a:pt x="4554" y="308"/>
                  </a:lnTo>
                  <a:lnTo>
                    <a:pt x="4554" y="313"/>
                  </a:lnTo>
                  <a:lnTo>
                    <a:pt x="4555" y="318"/>
                  </a:lnTo>
                  <a:lnTo>
                    <a:pt x="4556" y="321"/>
                  </a:lnTo>
                  <a:lnTo>
                    <a:pt x="4558" y="325"/>
                  </a:lnTo>
                  <a:lnTo>
                    <a:pt x="4561" y="328"/>
                  </a:lnTo>
                  <a:lnTo>
                    <a:pt x="4565" y="331"/>
                  </a:lnTo>
                  <a:lnTo>
                    <a:pt x="4569" y="334"/>
                  </a:lnTo>
                  <a:lnTo>
                    <a:pt x="4573" y="336"/>
                  </a:lnTo>
                  <a:lnTo>
                    <a:pt x="4597" y="354"/>
                  </a:lnTo>
                  <a:lnTo>
                    <a:pt x="4621" y="372"/>
                  </a:lnTo>
                  <a:lnTo>
                    <a:pt x="4644" y="390"/>
                  </a:lnTo>
                  <a:lnTo>
                    <a:pt x="4667" y="409"/>
                  </a:lnTo>
                  <a:lnTo>
                    <a:pt x="4689" y="428"/>
                  </a:lnTo>
                  <a:lnTo>
                    <a:pt x="4710" y="449"/>
                  </a:lnTo>
                  <a:lnTo>
                    <a:pt x="4730" y="470"/>
                  </a:lnTo>
                  <a:lnTo>
                    <a:pt x="4750" y="491"/>
                  </a:lnTo>
                  <a:lnTo>
                    <a:pt x="4769" y="513"/>
                  </a:lnTo>
                  <a:lnTo>
                    <a:pt x="4788" y="536"/>
                  </a:lnTo>
                  <a:lnTo>
                    <a:pt x="4805" y="558"/>
                  </a:lnTo>
                  <a:lnTo>
                    <a:pt x="4822" y="582"/>
                  </a:lnTo>
                  <a:lnTo>
                    <a:pt x="4838" y="605"/>
                  </a:lnTo>
                  <a:lnTo>
                    <a:pt x="4855" y="630"/>
                  </a:lnTo>
                  <a:lnTo>
                    <a:pt x="4869" y="655"/>
                  </a:lnTo>
                  <a:lnTo>
                    <a:pt x="4883" y="679"/>
                  </a:lnTo>
                  <a:lnTo>
                    <a:pt x="4896" y="705"/>
                  </a:lnTo>
                  <a:lnTo>
                    <a:pt x="4908" y="731"/>
                  </a:lnTo>
                  <a:lnTo>
                    <a:pt x="4920" y="757"/>
                  </a:lnTo>
                  <a:lnTo>
                    <a:pt x="4931" y="784"/>
                  </a:lnTo>
                  <a:lnTo>
                    <a:pt x="4941" y="810"/>
                  </a:lnTo>
                  <a:lnTo>
                    <a:pt x="4951" y="838"/>
                  </a:lnTo>
                  <a:lnTo>
                    <a:pt x="4959" y="866"/>
                  </a:lnTo>
                  <a:lnTo>
                    <a:pt x="4967" y="893"/>
                  </a:lnTo>
                  <a:lnTo>
                    <a:pt x="4973" y="922"/>
                  </a:lnTo>
                  <a:lnTo>
                    <a:pt x="4979" y="950"/>
                  </a:lnTo>
                  <a:lnTo>
                    <a:pt x="4984" y="978"/>
                  </a:lnTo>
                  <a:lnTo>
                    <a:pt x="4988" y="1008"/>
                  </a:lnTo>
                  <a:lnTo>
                    <a:pt x="4991" y="1037"/>
                  </a:lnTo>
                  <a:lnTo>
                    <a:pt x="4993" y="1065"/>
                  </a:lnTo>
                  <a:lnTo>
                    <a:pt x="4995" y="1094"/>
                  </a:lnTo>
                  <a:lnTo>
                    <a:pt x="4995" y="1124"/>
                  </a:lnTo>
                  <a:lnTo>
                    <a:pt x="4994" y="1173"/>
                  </a:lnTo>
                  <a:lnTo>
                    <a:pt x="4990" y="1221"/>
                  </a:lnTo>
                  <a:lnTo>
                    <a:pt x="4984" y="1268"/>
                  </a:lnTo>
                  <a:lnTo>
                    <a:pt x="4976" y="1315"/>
                  </a:lnTo>
                  <a:lnTo>
                    <a:pt x="4966" y="1360"/>
                  </a:lnTo>
                  <a:lnTo>
                    <a:pt x="4953" y="1406"/>
                  </a:lnTo>
                  <a:lnTo>
                    <a:pt x="4937" y="1449"/>
                  </a:lnTo>
                  <a:lnTo>
                    <a:pt x="4921" y="1493"/>
                  </a:lnTo>
                  <a:lnTo>
                    <a:pt x="4902" y="1534"/>
                  </a:lnTo>
                  <a:lnTo>
                    <a:pt x="4881" y="1575"/>
                  </a:lnTo>
                  <a:lnTo>
                    <a:pt x="4859" y="1615"/>
                  </a:lnTo>
                  <a:lnTo>
                    <a:pt x="4833" y="1653"/>
                  </a:lnTo>
                  <a:lnTo>
                    <a:pt x="4808" y="1690"/>
                  </a:lnTo>
                  <a:lnTo>
                    <a:pt x="4780" y="1726"/>
                  </a:lnTo>
                  <a:lnTo>
                    <a:pt x="4750" y="1759"/>
                  </a:lnTo>
                  <a:lnTo>
                    <a:pt x="4719" y="1793"/>
                  </a:lnTo>
                  <a:lnTo>
                    <a:pt x="4686" y="1824"/>
                  </a:lnTo>
                  <a:lnTo>
                    <a:pt x="4651" y="1853"/>
                  </a:lnTo>
                  <a:lnTo>
                    <a:pt x="4616" y="1882"/>
                  </a:lnTo>
                  <a:lnTo>
                    <a:pt x="4579" y="1908"/>
                  </a:lnTo>
                  <a:lnTo>
                    <a:pt x="4541" y="1932"/>
                  </a:lnTo>
                  <a:lnTo>
                    <a:pt x="4502" y="1955"/>
                  </a:lnTo>
                  <a:lnTo>
                    <a:pt x="4460" y="1976"/>
                  </a:lnTo>
                  <a:lnTo>
                    <a:pt x="4419" y="1995"/>
                  </a:lnTo>
                  <a:lnTo>
                    <a:pt x="4377" y="2012"/>
                  </a:lnTo>
                  <a:lnTo>
                    <a:pt x="4333" y="2027"/>
                  </a:lnTo>
                  <a:lnTo>
                    <a:pt x="4288" y="2039"/>
                  </a:lnTo>
                  <a:lnTo>
                    <a:pt x="4242" y="2050"/>
                  </a:lnTo>
                  <a:lnTo>
                    <a:pt x="4196" y="2059"/>
                  </a:lnTo>
                  <a:lnTo>
                    <a:pt x="4149" y="2065"/>
                  </a:lnTo>
                  <a:lnTo>
                    <a:pt x="4101" y="2068"/>
                  </a:lnTo>
                  <a:lnTo>
                    <a:pt x="4053" y="2069"/>
                  </a:lnTo>
                  <a:lnTo>
                    <a:pt x="4005" y="2068"/>
                  </a:lnTo>
                  <a:lnTo>
                    <a:pt x="3956" y="2065"/>
                  </a:lnTo>
                  <a:lnTo>
                    <a:pt x="3910" y="2059"/>
                  </a:lnTo>
                  <a:lnTo>
                    <a:pt x="3863" y="2050"/>
                  </a:lnTo>
                  <a:lnTo>
                    <a:pt x="3818" y="2039"/>
                  </a:lnTo>
                  <a:lnTo>
                    <a:pt x="3773" y="2027"/>
                  </a:lnTo>
                  <a:lnTo>
                    <a:pt x="3729" y="2012"/>
                  </a:lnTo>
                  <a:lnTo>
                    <a:pt x="3686" y="1995"/>
                  </a:lnTo>
                  <a:lnTo>
                    <a:pt x="3645" y="1976"/>
                  </a:lnTo>
                  <a:lnTo>
                    <a:pt x="3604" y="1955"/>
                  </a:lnTo>
                  <a:lnTo>
                    <a:pt x="3565" y="1932"/>
                  </a:lnTo>
                  <a:lnTo>
                    <a:pt x="3527" y="1908"/>
                  </a:lnTo>
                  <a:lnTo>
                    <a:pt x="3489" y="1882"/>
                  </a:lnTo>
                  <a:lnTo>
                    <a:pt x="3454" y="1853"/>
                  </a:lnTo>
                  <a:lnTo>
                    <a:pt x="3419" y="1824"/>
                  </a:lnTo>
                  <a:lnTo>
                    <a:pt x="3387" y="1793"/>
                  </a:lnTo>
                  <a:lnTo>
                    <a:pt x="3356" y="1759"/>
                  </a:lnTo>
                  <a:lnTo>
                    <a:pt x="3326" y="1726"/>
                  </a:lnTo>
                  <a:lnTo>
                    <a:pt x="3298" y="1690"/>
                  </a:lnTo>
                  <a:lnTo>
                    <a:pt x="3272" y="1653"/>
                  </a:lnTo>
                  <a:lnTo>
                    <a:pt x="3247" y="1615"/>
                  </a:lnTo>
                  <a:lnTo>
                    <a:pt x="3224" y="1575"/>
                  </a:lnTo>
                  <a:lnTo>
                    <a:pt x="3203" y="1534"/>
                  </a:lnTo>
                  <a:lnTo>
                    <a:pt x="3185" y="1493"/>
                  </a:lnTo>
                  <a:lnTo>
                    <a:pt x="3168" y="1449"/>
                  </a:lnTo>
                  <a:lnTo>
                    <a:pt x="3153" y="1406"/>
                  </a:lnTo>
                  <a:lnTo>
                    <a:pt x="3141" y="1360"/>
                  </a:lnTo>
                  <a:lnTo>
                    <a:pt x="3129" y="1315"/>
                  </a:lnTo>
                  <a:lnTo>
                    <a:pt x="3121" y="1268"/>
                  </a:lnTo>
                  <a:lnTo>
                    <a:pt x="3115" y="1221"/>
                  </a:lnTo>
                  <a:lnTo>
                    <a:pt x="3111" y="1173"/>
                  </a:lnTo>
                  <a:lnTo>
                    <a:pt x="3110" y="1124"/>
                  </a:lnTo>
                  <a:lnTo>
                    <a:pt x="3111" y="1094"/>
                  </a:lnTo>
                  <a:lnTo>
                    <a:pt x="3112" y="1065"/>
                  </a:lnTo>
                  <a:lnTo>
                    <a:pt x="3114" y="1037"/>
                  </a:lnTo>
                  <a:lnTo>
                    <a:pt x="3117" y="1008"/>
                  </a:lnTo>
                  <a:lnTo>
                    <a:pt x="3122" y="978"/>
                  </a:lnTo>
                  <a:lnTo>
                    <a:pt x="3127" y="950"/>
                  </a:lnTo>
                  <a:lnTo>
                    <a:pt x="3132" y="922"/>
                  </a:lnTo>
                  <a:lnTo>
                    <a:pt x="3140" y="893"/>
                  </a:lnTo>
                  <a:lnTo>
                    <a:pt x="3147" y="866"/>
                  </a:lnTo>
                  <a:lnTo>
                    <a:pt x="3156" y="838"/>
                  </a:lnTo>
                  <a:lnTo>
                    <a:pt x="3165" y="810"/>
                  </a:lnTo>
                  <a:lnTo>
                    <a:pt x="3175" y="784"/>
                  </a:lnTo>
                  <a:lnTo>
                    <a:pt x="3186" y="757"/>
                  </a:lnTo>
                  <a:lnTo>
                    <a:pt x="3197" y="731"/>
                  </a:lnTo>
                  <a:lnTo>
                    <a:pt x="3209" y="705"/>
                  </a:lnTo>
                  <a:lnTo>
                    <a:pt x="3223" y="680"/>
                  </a:lnTo>
                  <a:lnTo>
                    <a:pt x="3238" y="655"/>
                  </a:lnTo>
                  <a:lnTo>
                    <a:pt x="3252" y="630"/>
                  </a:lnTo>
                  <a:lnTo>
                    <a:pt x="3268" y="605"/>
                  </a:lnTo>
                  <a:lnTo>
                    <a:pt x="3284" y="582"/>
                  </a:lnTo>
                  <a:lnTo>
                    <a:pt x="3301" y="559"/>
                  </a:lnTo>
                  <a:lnTo>
                    <a:pt x="3318" y="536"/>
                  </a:lnTo>
                  <a:lnTo>
                    <a:pt x="3338" y="513"/>
                  </a:lnTo>
                  <a:lnTo>
                    <a:pt x="3357" y="491"/>
                  </a:lnTo>
                  <a:lnTo>
                    <a:pt x="3376" y="470"/>
                  </a:lnTo>
                  <a:lnTo>
                    <a:pt x="3397" y="450"/>
                  </a:lnTo>
                  <a:lnTo>
                    <a:pt x="3418" y="428"/>
                  </a:lnTo>
                  <a:lnTo>
                    <a:pt x="3441" y="409"/>
                  </a:lnTo>
                  <a:lnTo>
                    <a:pt x="3463" y="390"/>
                  </a:lnTo>
                  <a:lnTo>
                    <a:pt x="3486" y="372"/>
                  </a:lnTo>
                  <a:lnTo>
                    <a:pt x="3510" y="354"/>
                  </a:lnTo>
                  <a:lnTo>
                    <a:pt x="3535" y="336"/>
                  </a:lnTo>
                  <a:lnTo>
                    <a:pt x="3542" y="331"/>
                  </a:lnTo>
                  <a:lnTo>
                    <a:pt x="3547" y="325"/>
                  </a:lnTo>
                  <a:lnTo>
                    <a:pt x="3549" y="321"/>
                  </a:lnTo>
                  <a:lnTo>
                    <a:pt x="3550" y="318"/>
                  </a:lnTo>
                  <a:lnTo>
                    <a:pt x="3551" y="313"/>
                  </a:lnTo>
                  <a:lnTo>
                    <a:pt x="3551" y="308"/>
                  </a:lnTo>
                  <a:lnTo>
                    <a:pt x="3550" y="300"/>
                  </a:lnTo>
                  <a:lnTo>
                    <a:pt x="3548" y="293"/>
                  </a:lnTo>
                  <a:lnTo>
                    <a:pt x="3544" y="285"/>
                  </a:lnTo>
                  <a:lnTo>
                    <a:pt x="3539" y="279"/>
                  </a:lnTo>
                  <a:lnTo>
                    <a:pt x="3533" y="273"/>
                  </a:lnTo>
                  <a:lnTo>
                    <a:pt x="3527" y="269"/>
                  </a:lnTo>
                  <a:lnTo>
                    <a:pt x="3519" y="267"/>
                  </a:lnTo>
                  <a:lnTo>
                    <a:pt x="3511" y="266"/>
                  </a:lnTo>
                  <a:lnTo>
                    <a:pt x="2069" y="266"/>
                  </a:lnTo>
                  <a:lnTo>
                    <a:pt x="2069" y="1188"/>
                  </a:lnTo>
                  <a:lnTo>
                    <a:pt x="2069" y="1711"/>
                  </a:lnTo>
                  <a:lnTo>
                    <a:pt x="2068" y="1737"/>
                  </a:lnTo>
                  <a:lnTo>
                    <a:pt x="2066" y="1762"/>
                  </a:lnTo>
                  <a:lnTo>
                    <a:pt x="2063" y="1788"/>
                  </a:lnTo>
                  <a:lnTo>
                    <a:pt x="2059" y="1813"/>
                  </a:lnTo>
                  <a:lnTo>
                    <a:pt x="2053" y="1837"/>
                  </a:lnTo>
                  <a:lnTo>
                    <a:pt x="2046" y="1861"/>
                  </a:lnTo>
                  <a:lnTo>
                    <a:pt x="2038" y="1885"/>
                  </a:lnTo>
                  <a:lnTo>
                    <a:pt x="2030" y="1907"/>
                  </a:lnTo>
                  <a:lnTo>
                    <a:pt x="2020" y="1929"/>
                  </a:lnTo>
                  <a:lnTo>
                    <a:pt x="2008" y="1951"/>
                  </a:lnTo>
                  <a:lnTo>
                    <a:pt x="1996" y="1972"/>
                  </a:lnTo>
                  <a:lnTo>
                    <a:pt x="1983" y="1993"/>
                  </a:lnTo>
                  <a:lnTo>
                    <a:pt x="1969" y="2012"/>
                  </a:lnTo>
                  <a:lnTo>
                    <a:pt x="1954" y="2031"/>
                  </a:lnTo>
                  <a:lnTo>
                    <a:pt x="1938" y="2049"/>
                  </a:lnTo>
                  <a:lnTo>
                    <a:pt x="1922" y="2067"/>
                  </a:lnTo>
                  <a:lnTo>
                    <a:pt x="1904" y="2083"/>
                  </a:lnTo>
                  <a:lnTo>
                    <a:pt x="1885" y="2099"/>
                  </a:lnTo>
                  <a:lnTo>
                    <a:pt x="1866" y="2113"/>
                  </a:lnTo>
                  <a:lnTo>
                    <a:pt x="1847" y="2127"/>
                  </a:lnTo>
                  <a:lnTo>
                    <a:pt x="1827" y="2140"/>
                  </a:lnTo>
                  <a:lnTo>
                    <a:pt x="1806" y="2153"/>
                  </a:lnTo>
                  <a:lnTo>
                    <a:pt x="1783" y="2164"/>
                  </a:lnTo>
                  <a:lnTo>
                    <a:pt x="1761" y="2174"/>
                  </a:lnTo>
                  <a:lnTo>
                    <a:pt x="1739" y="2182"/>
                  </a:lnTo>
                  <a:lnTo>
                    <a:pt x="1716" y="2190"/>
                  </a:lnTo>
                  <a:lnTo>
                    <a:pt x="1691" y="2197"/>
                  </a:lnTo>
                  <a:lnTo>
                    <a:pt x="1667" y="2202"/>
                  </a:lnTo>
                  <a:lnTo>
                    <a:pt x="1642" y="2207"/>
                  </a:lnTo>
                  <a:lnTo>
                    <a:pt x="1617" y="2210"/>
                  </a:lnTo>
                  <a:lnTo>
                    <a:pt x="1591" y="2212"/>
                  </a:lnTo>
                  <a:lnTo>
                    <a:pt x="1566" y="2212"/>
                  </a:lnTo>
                  <a:lnTo>
                    <a:pt x="1535" y="2211"/>
                  </a:lnTo>
                  <a:lnTo>
                    <a:pt x="1503" y="2209"/>
                  </a:lnTo>
                  <a:lnTo>
                    <a:pt x="1473" y="2204"/>
                  </a:lnTo>
                  <a:lnTo>
                    <a:pt x="1444" y="2198"/>
                  </a:lnTo>
                  <a:lnTo>
                    <a:pt x="1414" y="2190"/>
                  </a:lnTo>
                  <a:lnTo>
                    <a:pt x="1385" y="2180"/>
                  </a:lnTo>
                  <a:lnTo>
                    <a:pt x="1358" y="2169"/>
                  </a:lnTo>
                  <a:lnTo>
                    <a:pt x="1331" y="2155"/>
                  </a:lnTo>
                  <a:lnTo>
                    <a:pt x="1304" y="2140"/>
                  </a:lnTo>
                  <a:lnTo>
                    <a:pt x="1278" y="2123"/>
                  </a:lnTo>
                  <a:lnTo>
                    <a:pt x="1254" y="2105"/>
                  </a:lnTo>
                  <a:lnTo>
                    <a:pt x="1230" y="2086"/>
                  </a:lnTo>
                  <a:lnTo>
                    <a:pt x="1208" y="2064"/>
                  </a:lnTo>
                  <a:lnTo>
                    <a:pt x="1187" y="2041"/>
                  </a:lnTo>
                  <a:lnTo>
                    <a:pt x="1168" y="2016"/>
                  </a:lnTo>
                  <a:lnTo>
                    <a:pt x="1149" y="1991"/>
                  </a:lnTo>
                  <a:lnTo>
                    <a:pt x="1131" y="1966"/>
                  </a:lnTo>
                  <a:lnTo>
                    <a:pt x="1112" y="1942"/>
                  </a:lnTo>
                  <a:lnTo>
                    <a:pt x="1092" y="1920"/>
                  </a:lnTo>
                  <a:lnTo>
                    <a:pt x="1071" y="1900"/>
                  </a:lnTo>
                  <a:lnTo>
                    <a:pt x="1049" y="1881"/>
                  </a:lnTo>
                  <a:lnTo>
                    <a:pt x="1025" y="1862"/>
                  </a:lnTo>
                  <a:lnTo>
                    <a:pt x="1000" y="1846"/>
                  </a:lnTo>
                  <a:lnTo>
                    <a:pt x="975" y="1832"/>
                  </a:lnTo>
                  <a:lnTo>
                    <a:pt x="949" y="1819"/>
                  </a:lnTo>
                  <a:lnTo>
                    <a:pt x="922" y="1808"/>
                  </a:lnTo>
                  <a:lnTo>
                    <a:pt x="894" y="1798"/>
                  </a:lnTo>
                  <a:lnTo>
                    <a:pt x="866" y="1790"/>
                  </a:lnTo>
                  <a:lnTo>
                    <a:pt x="837" y="1784"/>
                  </a:lnTo>
                  <a:lnTo>
                    <a:pt x="807" y="1780"/>
                  </a:lnTo>
                  <a:lnTo>
                    <a:pt x="778" y="1777"/>
                  </a:lnTo>
                  <a:lnTo>
                    <a:pt x="747" y="1776"/>
                  </a:lnTo>
                  <a:lnTo>
                    <a:pt x="723" y="1777"/>
                  </a:lnTo>
                  <a:lnTo>
                    <a:pt x="699" y="1779"/>
                  </a:lnTo>
                  <a:lnTo>
                    <a:pt x="675" y="1782"/>
                  </a:lnTo>
                  <a:lnTo>
                    <a:pt x="651" y="1786"/>
                  </a:lnTo>
                  <a:lnTo>
                    <a:pt x="628" y="1791"/>
                  </a:lnTo>
                  <a:lnTo>
                    <a:pt x="606" y="1797"/>
                  </a:lnTo>
                  <a:lnTo>
                    <a:pt x="583" y="1805"/>
                  </a:lnTo>
                  <a:lnTo>
                    <a:pt x="561" y="1813"/>
                  </a:lnTo>
                  <a:lnTo>
                    <a:pt x="540" y="1823"/>
                  </a:lnTo>
                  <a:lnTo>
                    <a:pt x="520" y="1833"/>
                  </a:lnTo>
                  <a:lnTo>
                    <a:pt x="500" y="1845"/>
                  </a:lnTo>
                  <a:lnTo>
                    <a:pt x="480" y="1857"/>
                  </a:lnTo>
                  <a:lnTo>
                    <a:pt x="461" y="1871"/>
                  </a:lnTo>
                  <a:lnTo>
                    <a:pt x="443" y="1886"/>
                  </a:lnTo>
                  <a:lnTo>
                    <a:pt x="426" y="1900"/>
                  </a:lnTo>
                  <a:lnTo>
                    <a:pt x="409" y="1916"/>
                  </a:lnTo>
                  <a:lnTo>
                    <a:pt x="394" y="1933"/>
                  </a:lnTo>
                  <a:lnTo>
                    <a:pt x="379" y="1950"/>
                  </a:lnTo>
                  <a:lnTo>
                    <a:pt x="364" y="1969"/>
                  </a:lnTo>
                  <a:lnTo>
                    <a:pt x="350" y="1987"/>
                  </a:lnTo>
                  <a:lnTo>
                    <a:pt x="338" y="2007"/>
                  </a:lnTo>
                  <a:lnTo>
                    <a:pt x="327" y="2027"/>
                  </a:lnTo>
                  <a:lnTo>
                    <a:pt x="316" y="2047"/>
                  </a:lnTo>
                  <a:lnTo>
                    <a:pt x="307" y="2069"/>
                  </a:lnTo>
                  <a:lnTo>
                    <a:pt x="298" y="2091"/>
                  </a:lnTo>
                  <a:lnTo>
                    <a:pt x="291" y="2112"/>
                  </a:lnTo>
                  <a:lnTo>
                    <a:pt x="284" y="2135"/>
                  </a:lnTo>
                  <a:lnTo>
                    <a:pt x="278" y="2159"/>
                  </a:lnTo>
                  <a:lnTo>
                    <a:pt x="274" y="2182"/>
                  </a:lnTo>
                  <a:lnTo>
                    <a:pt x="271" y="2206"/>
                  </a:lnTo>
                  <a:lnTo>
                    <a:pt x="269" y="2230"/>
                  </a:lnTo>
                  <a:lnTo>
                    <a:pt x="268" y="2256"/>
                  </a:lnTo>
                  <a:lnTo>
                    <a:pt x="269" y="2280"/>
                  </a:lnTo>
                  <a:lnTo>
                    <a:pt x="271" y="2304"/>
                  </a:lnTo>
                  <a:lnTo>
                    <a:pt x="274" y="2328"/>
                  </a:lnTo>
                  <a:lnTo>
                    <a:pt x="278" y="2352"/>
                  </a:lnTo>
                  <a:lnTo>
                    <a:pt x="284" y="2375"/>
                  </a:lnTo>
                  <a:lnTo>
                    <a:pt x="291" y="2398"/>
                  </a:lnTo>
                  <a:lnTo>
                    <a:pt x="298" y="2420"/>
                  </a:lnTo>
                  <a:lnTo>
                    <a:pt x="307" y="2442"/>
                  </a:lnTo>
                  <a:lnTo>
                    <a:pt x="316" y="2463"/>
                  </a:lnTo>
                  <a:lnTo>
                    <a:pt x="327" y="2484"/>
                  </a:lnTo>
                  <a:lnTo>
                    <a:pt x="338" y="2504"/>
                  </a:lnTo>
                  <a:lnTo>
                    <a:pt x="350" y="2523"/>
                  </a:lnTo>
                  <a:lnTo>
                    <a:pt x="364" y="2542"/>
                  </a:lnTo>
                  <a:lnTo>
                    <a:pt x="379" y="2560"/>
                  </a:lnTo>
                  <a:lnTo>
                    <a:pt x="394" y="2578"/>
                  </a:lnTo>
                  <a:lnTo>
                    <a:pt x="409" y="2594"/>
                  </a:lnTo>
                  <a:lnTo>
                    <a:pt x="426" y="2610"/>
                  </a:lnTo>
                  <a:lnTo>
                    <a:pt x="443" y="2626"/>
                  </a:lnTo>
                  <a:lnTo>
                    <a:pt x="461" y="2640"/>
                  </a:lnTo>
                  <a:lnTo>
                    <a:pt x="480" y="2653"/>
                  </a:lnTo>
                  <a:lnTo>
                    <a:pt x="500" y="2666"/>
                  </a:lnTo>
                  <a:lnTo>
                    <a:pt x="520" y="2677"/>
                  </a:lnTo>
                  <a:lnTo>
                    <a:pt x="540" y="2687"/>
                  </a:lnTo>
                  <a:lnTo>
                    <a:pt x="561" y="2697"/>
                  </a:lnTo>
                  <a:lnTo>
                    <a:pt x="583" y="2705"/>
                  </a:lnTo>
                  <a:lnTo>
                    <a:pt x="606" y="2713"/>
                  </a:lnTo>
                  <a:lnTo>
                    <a:pt x="628" y="2720"/>
                  </a:lnTo>
                  <a:lnTo>
                    <a:pt x="651" y="2726"/>
                  </a:lnTo>
                  <a:lnTo>
                    <a:pt x="675" y="2730"/>
                  </a:lnTo>
                  <a:lnTo>
                    <a:pt x="699" y="2733"/>
                  </a:lnTo>
                  <a:lnTo>
                    <a:pt x="723" y="2735"/>
                  </a:lnTo>
                  <a:lnTo>
                    <a:pt x="747" y="2735"/>
                  </a:lnTo>
                  <a:lnTo>
                    <a:pt x="778" y="2734"/>
                  </a:lnTo>
                  <a:lnTo>
                    <a:pt x="807" y="2731"/>
                  </a:lnTo>
                  <a:lnTo>
                    <a:pt x="837" y="2727"/>
                  </a:lnTo>
                  <a:lnTo>
                    <a:pt x="866" y="2720"/>
                  </a:lnTo>
                  <a:lnTo>
                    <a:pt x="894" y="2711"/>
                  </a:lnTo>
                  <a:lnTo>
                    <a:pt x="922" y="2700"/>
                  </a:lnTo>
                  <a:lnTo>
                    <a:pt x="949" y="2689"/>
                  </a:lnTo>
                  <a:lnTo>
                    <a:pt x="975" y="2676"/>
                  </a:lnTo>
                  <a:lnTo>
                    <a:pt x="1000" y="2661"/>
                  </a:lnTo>
                  <a:lnTo>
                    <a:pt x="1024" y="2645"/>
                  </a:lnTo>
                  <a:lnTo>
                    <a:pt x="1049" y="2627"/>
                  </a:lnTo>
                  <a:lnTo>
                    <a:pt x="1071" y="2608"/>
                  </a:lnTo>
                  <a:lnTo>
                    <a:pt x="1092" y="2588"/>
                  </a:lnTo>
                  <a:lnTo>
                    <a:pt x="1112" y="2566"/>
                  </a:lnTo>
                  <a:lnTo>
                    <a:pt x="1130" y="2544"/>
                  </a:lnTo>
                  <a:lnTo>
                    <a:pt x="1149" y="2520"/>
                  </a:lnTo>
                  <a:lnTo>
                    <a:pt x="1167" y="2494"/>
                  </a:lnTo>
                  <a:lnTo>
                    <a:pt x="1187" y="2469"/>
                  </a:lnTo>
                  <a:lnTo>
                    <a:pt x="1208" y="2446"/>
                  </a:lnTo>
                  <a:lnTo>
                    <a:pt x="1230" y="2423"/>
                  </a:lnTo>
                  <a:lnTo>
                    <a:pt x="1254" y="2403"/>
                  </a:lnTo>
                  <a:lnTo>
                    <a:pt x="1278" y="2385"/>
                  </a:lnTo>
                  <a:lnTo>
                    <a:pt x="1304" y="2368"/>
                  </a:lnTo>
                  <a:lnTo>
                    <a:pt x="1331" y="2352"/>
                  </a:lnTo>
                  <a:lnTo>
                    <a:pt x="1358" y="2337"/>
                  </a:lnTo>
                  <a:lnTo>
                    <a:pt x="1385" y="2325"/>
                  </a:lnTo>
                  <a:lnTo>
                    <a:pt x="1414" y="2315"/>
                  </a:lnTo>
                  <a:lnTo>
                    <a:pt x="1444" y="2307"/>
                  </a:lnTo>
                  <a:lnTo>
                    <a:pt x="1473" y="2300"/>
                  </a:lnTo>
                  <a:lnTo>
                    <a:pt x="1503" y="2295"/>
                  </a:lnTo>
                  <a:lnTo>
                    <a:pt x="1535" y="2292"/>
                  </a:lnTo>
                  <a:lnTo>
                    <a:pt x="1566" y="2291"/>
                  </a:lnTo>
                  <a:lnTo>
                    <a:pt x="1591" y="2292"/>
                  </a:lnTo>
                  <a:lnTo>
                    <a:pt x="1617" y="2294"/>
                  </a:lnTo>
                  <a:lnTo>
                    <a:pt x="1642" y="2297"/>
                  </a:lnTo>
                  <a:lnTo>
                    <a:pt x="1667" y="2301"/>
                  </a:lnTo>
                  <a:lnTo>
                    <a:pt x="1691" y="2307"/>
                  </a:lnTo>
                  <a:lnTo>
                    <a:pt x="1716" y="2314"/>
                  </a:lnTo>
                  <a:lnTo>
                    <a:pt x="1739" y="2322"/>
                  </a:lnTo>
                  <a:lnTo>
                    <a:pt x="1761" y="2331"/>
                  </a:lnTo>
                  <a:lnTo>
                    <a:pt x="1783" y="2342"/>
                  </a:lnTo>
                  <a:lnTo>
                    <a:pt x="1806" y="2353"/>
                  </a:lnTo>
                  <a:lnTo>
                    <a:pt x="1827" y="2365"/>
                  </a:lnTo>
                  <a:lnTo>
                    <a:pt x="1847" y="2378"/>
                  </a:lnTo>
                  <a:lnTo>
                    <a:pt x="1866" y="2392"/>
                  </a:lnTo>
                  <a:lnTo>
                    <a:pt x="1885" y="2407"/>
                  </a:lnTo>
                  <a:lnTo>
                    <a:pt x="1904" y="2423"/>
                  </a:lnTo>
                  <a:lnTo>
                    <a:pt x="1922" y="2441"/>
                  </a:lnTo>
                  <a:lnTo>
                    <a:pt x="1938" y="2458"/>
                  </a:lnTo>
                  <a:lnTo>
                    <a:pt x="1954" y="2477"/>
                  </a:lnTo>
                  <a:lnTo>
                    <a:pt x="1969" y="2496"/>
                  </a:lnTo>
                  <a:lnTo>
                    <a:pt x="1983" y="2515"/>
                  </a:lnTo>
                  <a:lnTo>
                    <a:pt x="1996" y="2537"/>
                  </a:lnTo>
                  <a:lnTo>
                    <a:pt x="2008" y="2558"/>
                  </a:lnTo>
                  <a:lnTo>
                    <a:pt x="2020" y="2579"/>
                  </a:lnTo>
                  <a:lnTo>
                    <a:pt x="2030" y="2602"/>
                  </a:lnTo>
                  <a:lnTo>
                    <a:pt x="2038" y="2626"/>
                  </a:lnTo>
                  <a:lnTo>
                    <a:pt x="2046" y="2649"/>
                  </a:lnTo>
                  <a:lnTo>
                    <a:pt x="2053" y="2673"/>
                  </a:lnTo>
                  <a:lnTo>
                    <a:pt x="2059" y="2697"/>
                  </a:lnTo>
                  <a:lnTo>
                    <a:pt x="2063" y="2723"/>
                  </a:lnTo>
                  <a:lnTo>
                    <a:pt x="2066" y="2748"/>
                  </a:lnTo>
                  <a:lnTo>
                    <a:pt x="2068" y="2773"/>
                  </a:lnTo>
                  <a:lnTo>
                    <a:pt x="2069" y="2799"/>
                  </a:lnTo>
                  <a:lnTo>
                    <a:pt x="2069" y="4309"/>
                  </a:lnTo>
                  <a:close/>
                  <a:moveTo>
                    <a:pt x="6252" y="4582"/>
                  </a:moveTo>
                  <a:lnTo>
                    <a:pt x="1935" y="4582"/>
                  </a:lnTo>
                  <a:lnTo>
                    <a:pt x="1922" y="4581"/>
                  </a:lnTo>
                  <a:lnTo>
                    <a:pt x="1909" y="4579"/>
                  </a:lnTo>
                  <a:lnTo>
                    <a:pt x="1895" y="4576"/>
                  </a:lnTo>
                  <a:lnTo>
                    <a:pt x="1883" y="4571"/>
                  </a:lnTo>
                  <a:lnTo>
                    <a:pt x="1871" y="4565"/>
                  </a:lnTo>
                  <a:lnTo>
                    <a:pt x="1860" y="4558"/>
                  </a:lnTo>
                  <a:lnTo>
                    <a:pt x="1849" y="4549"/>
                  </a:lnTo>
                  <a:lnTo>
                    <a:pt x="1840" y="4539"/>
                  </a:lnTo>
                  <a:lnTo>
                    <a:pt x="1831" y="4530"/>
                  </a:lnTo>
                  <a:lnTo>
                    <a:pt x="1823" y="4520"/>
                  </a:lnTo>
                  <a:lnTo>
                    <a:pt x="1817" y="4509"/>
                  </a:lnTo>
                  <a:lnTo>
                    <a:pt x="1811" y="4497"/>
                  </a:lnTo>
                  <a:lnTo>
                    <a:pt x="1807" y="4485"/>
                  </a:lnTo>
                  <a:lnTo>
                    <a:pt x="1803" y="4472"/>
                  </a:lnTo>
                  <a:lnTo>
                    <a:pt x="1801" y="4459"/>
                  </a:lnTo>
                  <a:lnTo>
                    <a:pt x="1800" y="4446"/>
                  </a:lnTo>
                  <a:lnTo>
                    <a:pt x="1800" y="3322"/>
                  </a:lnTo>
                  <a:lnTo>
                    <a:pt x="1799" y="2799"/>
                  </a:lnTo>
                  <a:lnTo>
                    <a:pt x="1799" y="2786"/>
                  </a:lnTo>
                  <a:lnTo>
                    <a:pt x="1798" y="2774"/>
                  </a:lnTo>
                  <a:lnTo>
                    <a:pt x="1797" y="2762"/>
                  </a:lnTo>
                  <a:lnTo>
                    <a:pt x="1795" y="2750"/>
                  </a:lnTo>
                  <a:lnTo>
                    <a:pt x="1792" y="2739"/>
                  </a:lnTo>
                  <a:lnTo>
                    <a:pt x="1789" y="2727"/>
                  </a:lnTo>
                  <a:lnTo>
                    <a:pt x="1785" y="2715"/>
                  </a:lnTo>
                  <a:lnTo>
                    <a:pt x="1781" y="2704"/>
                  </a:lnTo>
                  <a:lnTo>
                    <a:pt x="1776" y="2694"/>
                  </a:lnTo>
                  <a:lnTo>
                    <a:pt x="1771" y="2684"/>
                  </a:lnTo>
                  <a:lnTo>
                    <a:pt x="1766" y="2674"/>
                  </a:lnTo>
                  <a:lnTo>
                    <a:pt x="1760" y="2665"/>
                  </a:lnTo>
                  <a:lnTo>
                    <a:pt x="1753" y="2656"/>
                  </a:lnTo>
                  <a:lnTo>
                    <a:pt x="1746" y="2647"/>
                  </a:lnTo>
                  <a:lnTo>
                    <a:pt x="1739" y="2639"/>
                  </a:lnTo>
                  <a:lnTo>
                    <a:pt x="1731" y="2631"/>
                  </a:lnTo>
                  <a:lnTo>
                    <a:pt x="1723" y="2622"/>
                  </a:lnTo>
                  <a:lnTo>
                    <a:pt x="1715" y="2615"/>
                  </a:lnTo>
                  <a:lnTo>
                    <a:pt x="1705" y="2608"/>
                  </a:lnTo>
                  <a:lnTo>
                    <a:pt x="1696" y="2602"/>
                  </a:lnTo>
                  <a:lnTo>
                    <a:pt x="1687" y="2596"/>
                  </a:lnTo>
                  <a:lnTo>
                    <a:pt x="1677" y="2590"/>
                  </a:lnTo>
                  <a:lnTo>
                    <a:pt x="1667" y="2585"/>
                  </a:lnTo>
                  <a:lnTo>
                    <a:pt x="1657" y="2581"/>
                  </a:lnTo>
                  <a:lnTo>
                    <a:pt x="1646" y="2577"/>
                  </a:lnTo>
                  <a:lnTo>
                    <a:pt x="1635" y="2573"/>
                  </a:lnTo>
                  <a:lnTo>
                    <a:pt x="1624" y="2570"/>
                  </a:lnTo>
                  <a:lnTo>
                    <a:pt x="1612" y="2568"/>
                  </a:lnTo>
                  <a:lnTo>
                    <a:pt x="1601" y="2566"/>
                  </a:lnTo>
                  <a:lnTo>
                    <a:pt x="1589" y="2564"/>
                  </a:lnTo>
                  <a:lnTo>
                    <a:pt x="1577" y="2563"/>
                  </a:lnTo>
                  <a:lnTo>
                    <a:pt x="1566" y="2563"/>
                  </a:lnTo>
                  <a:lnTo>
                    <a:pt x="1551" y="2564"/>
                  </a:lnTo>
                  <a:lnTo>
                    <a:pt x="1537" y="2565"/>
                  </a:lnTo>
                  <a:lnTo>
                    <a:pt x="1523" y="2567"/>
                  </a:lnTo>
                  <a:lnTo>
                    <a:pt x="1509" y="2570"/>
                  </a:lnTo>
                  <a:lnTo>
                    <a:pt x="1495" y="2573"/>
                  </a:lnTo>
                  <a:lnTo>
                    <a:pt x="1482" y="2578"/>
                  </a:lnTo>
                  <a:lnTo>
                    <a:pt x="1469" y="2583"/>
                  </a:lnTo>
                  <a:lnTo>
                    <a:pt x="1457" y="2589"/>
                  </a:lnTo>
                  <a:lnTo>
                    <a:pt x="1444" y="2595"/>
                  </a:lnTo>
                  <a:lnTo>
                    <a:pt x="1432" y="2603"/>
                  </a:lnTo>
                  <a:lnTo>
                    <a:pt x="1420" y="2611"/>
                  </a:lnTo>
                  <a:lnTo>
                    <a:pt x="1409" y="2620"/>
                  </a:lnTo>
                  <a:lnTo>
                    <a:pt x="1399" y="2630"/>
                  </a:lnTo>
                  <a:lnTo>
                    <a:pt x="1389" y="2641"/>
                  </a:lnTo>
                  <a:lnTo>
                    <a:pt x="1380" y="2652"/>
                  </a:lnTo>
                  <a:lnTo>
                    <a:pt x="1371" y="2663"/>
                  </a:lnTo>
                  <a:lnTo>
                    <a:pt x="1358" y="2683"/>
                  </a:lnTo>
                  <a:lnTo>
                    <a:pt x="1345" y="2702"/>
                  </a:lnTo>
                  <a:lnTo>
                    <a:pt x="1330" y="2722"/>
                  </a:lnTo>
                  <a:lnTo>
                    <a:pt x="1315" y="2740"/>
                  </a:lnTo>
                  <a:lnTo>
                    <a:pt x="1300" y="2757"/>
                  </a:lnTo>
                  <a:lnTo>
                    <a:pt x="1284" y="2774"/>
                  </a:lnTo>
                  <a:lnTo>
                    <a:pt x="1268" y="2790"/>
                  </a:lnTo>
                  <a:lnTo>
                    <a:pt x="1252" y="2806"/>
                  </a:lnTo>
                  <a:lnTo>
                    <a:pt x="1235" y="2822"/>
                  </a:lnTo>
                  <a:lnTo>
                    <a:pt x="1216" y="2837"/>
                  </a:lnTo>
                  <a:lnTo>
                    <a:pt x="1198" y="2851"/>
                  </a:lnTo>
                  <a:lnTo>
                    <a:pt x="1180" y="2864"/>
                  </a:lnTo>
                  <a:lnTo>
                    <a:pt x="1161" y="2877"/>
                  </a:lnTo>
                  <a:lnTo>
                    <a:pt x="1142" y="2889"/>
                  </a:lnTo>
                  <a:lnTo>
                    <a:pt x="1122" y="2900"/>
                  </a:lnTo>
                  <a:lnTo>
                    <a:pt x="1102" y="2912"/>
                  </a:lnTo>
                  <a:lnTo>
                    <a:pt x="1082" y="2923"/>
                  </a:lnTo>
                  <a:lnTo>
                    <a:pt x="1062" y="2932"/>
                  </a:lnTo>
                  <a:lnTo>
                    <a:pt x="1040" y="2941"/>
                  </a:lnTo>
                  <a:lnTo>
                    <a:pt x="1019" y="2950"/>
                  </a:lnTo>
                  <a:lnTo>
                    <a:pt x="998" y="2958"/>
                  </a:lnTo>
                  <a:lnTo>
                    <a:pt x="977" y="2965"/>
                  </a:lnTo>
                  <a:lnTo>
                    <a:pt x="955" y="2971"/>
                  </a:lnTo>
                  <a:lnTo>
                    <a:pt x="932" y="2977"/>
                  </a:lnTo>
                  <a:lnTo>
                    <a:pt x="910" y="2982"/>
                  </a:lnTo>
                  <a:lnTo>
                    <a:pt x="887" y="2987"/>
                  </a:lnTo>
                  <a:lnTo>
                    <a:pt x="865" y="2991"/>
                  </a:lnTo>
                  <a:lnTo>
                    <a:pt x="841" y="2994"/>
                  </a:lnTo>
                  <a:lnTo>
                    <a:pt x="818" y="2996"/>
                  </a:lnTo>
                  <a:lnTo>
                    <a:pt x="795" y="2998"/>
                  </a:lnTo>
                  <a:lnTo>
                    <a:pt x="772" y="2999"/>
                  </a:lnTo>
                  <a:lnTo>
                    <a:pt x="747" y="2999"/>
                  </a:lnTo>
                  <a:lnTo>
                    <a:pt x="709" y="2998"/>
                  </a:lnTo>
                  <a:lnTo>
                    <a:pt x="672" y="2995"/>
                  </a:lnTo>
                  <a:lnTo>
                    <a:pt x="634" y="2991"/>
                  </a:lnTo>
                  <a:lnTo>
                    <a:pt x="597" y="2984"/>
                  </a:lnTo>
                  <a:lnTo>
                    <a:pt x="561" y="2976"/>
                  </a:lnTo>
                  <a:lnTo>
                    <a:pt x="525" y="2966"/>
                  </a:lnTo>
                  <a:lnTo>
                    <a:pt x="491" y="2954"/>
                  </a:lnTo>
                  <a:lnTo>
                    <a:pt x="457" y="2941"/>
                  </a:lnTo>
                  <a:lnTo>
                    <a:pt x="424" y="2926"/>
                  </a:lnTo>
                  <a:lnTo>
                    <a:pt x="392" y="2910"/>
                  </a:lnTo>
                  <a:lnTo>
                    <a:pt x="360" y="2891"/>
                  </a:lnTo>
                  <a:lnTo>
                    <a:pt x="330" y="2872"/>
                  </a:lnTo>
                  <a:lnTo>
                    <a:pt x="301" y="2851"/>
                  </a:lnTo>
                  <a:lnTo>
                    <a:pt x="272" y="2829"/>
                  </a:lnTo>
                  <a:lnTo>
                    <a:pt x="245" y="2805"/>
                  </a:lnTo>
                  <a:lnTo>
                    <a:pt x="219" y="2780"/>
                  </a:lnTo>
                  <a:lnTo>
                    <a:pt x="195" y="2755"/>
                  </a:lnTo>
                  <a:lnTo>
                    <a:pt x="170" y="2728"/>
                  </a:lnTo>
                  <a:lnTo>
                    <a:pt x="148" y="2699"/>
                  </a:lnTo>
                  <a:lnTo>
                    <a:pt x="128" y="2670"/>
                  </a:lnTo>
                  <a:lnTo>
                    <a:pt x="109" y="2640"/>
                  </a:lnTo>
                  <a:lnTo>
                    <a:pt x="90" y="2608"/>
                  </a:lnTo>
                  <a:lnTo>
                    <a:pt x="73" y="2577"/>
                  </a:lnTo>
                  <a:lnTo>
                    <a:pt x="58" y="2544"/>
                  </a:lnTo>
                  <a:lnTo>
                    <a:pt x="45" y="2510"/>
                  </a:lnTo>
                  <a:lnTo>
                    <a:pt x="34" y="2475"/>
                  </a:lnTo>
                  <a:lnTo>
                    <a:pt x="24" y="2441"/>
                  </a:lnTo>
                  <a:lnTo>
                    <a:pt x="15" y="2404"/>
                  </a:lnTo>
                  <a:lnTo>
                    <a:pt x="9" y="2368"/>
                  </a:lnTo>
                  <a:lnTo>
                    <a:pt x="4" y="2330"/>
                  </a:lnTo>
                  <a:lnTo>
                    <a:pt x="1" y="2293"/>
                  </a:lnTo>
                  <a:lnTo>
                    <a:pt x="0" y="2256"/>
                  </a:lnTo>
                  <a:lnTo>
                    <a:pt x="1" y="2216"/>
                  </a:lnTo>
                  <a:lnTo>
                    <a:pt x="4" y="2178"/>
                  </a:lnTo>
                  <a:lnTo>
                    <a:pt x="9" y="2140"/>
                  </a:lnTo>
                  <a:lnTo>
                    <a:pt x="15" y="2104"/>
                  </a:lnTo>
                  <a:lnTo>
                    <a:pt x="24" y="2068"/>
                  </a:lnTo>
                  <a:lnTo>
                    <a:pt x="34" y="2031"/>
                  </a:lnTo>
                  <a:lnTo>
                    <a:pt x="45" y="1997"/>
                  </a:lnTo>
                  <a:lnTo>
                    <a:pt x="58" y="1963"/>
                  </a:lnTo>
                  <a:lnTo>
                    <a:pt x="73" y="1929"/>
                  </a:lnTo>
                  <a:lnTo>
                    <a:pt x="90" y="1897"/>
                  </a:lnTo>
                  <a:lnTo>
                    <a:pt x="109" y="1866"/>
                  </a:lnTo>
                  <a:lnTo>
                    <a:pt x="128" y="1835"/>
                  </a:lnTo>
                  <a:lnTo>
                    <a:pt x="148" y="1806"/>
                  </a:lnTo>
                  <a:lnTo>
                    <a:pt x="170" y="1778"/>
                  </a:lnTo>
                  <a:lnTo>
                    <a:pt x="195" y="1749"/>
                  </a:lnTo>
                  <a:lnTo>
                    <a:pt x="219" y="1724"/>
                  </a:lnTo>
                  <a:lnTo>
                    <a:pt x="245" y="1699"/>
                  </a:lnTo>
                  <a:lnTo>
                    <a:pt x="272" y="1676"/>
                  </a:lnTo>
                  <a:lnTo>
                    <a:pt x="301" y="1653"/>
                  </a:lnTo>
                  <a:lnTo>
                    <a:pt x="330" y="1632"/>
                  </a:lnTo>
                  <a:lnTo>
                    <a:pt x="360" y="1613"/>
                  </a:lnTo>
                  <a:lnTo>
                    <a:pt x="392" y="1595"/>
                  </a:lnTo>
                  <a:lnTo>
                    <a:pt x="424" y="1577"/>
                  </a:lnTo>
                  <a:lnTo>
                    <a:pt x="457" y="1562"/>
                  </a:lnTo>
                  <a:lnTo>
                    <a:pt x="491" y="1549"/>
                  </a:lnTo>
                  <a:lnTo>
                    <a:pt x="525" y="1537"/>
                  </a:lnTo>
                  <a:lnTo>
                    <a:pt x="561" y="1527"/>
                  </a:lnTo>
                  <a:lnTo>
                    <a:pt x="597" y="1519"/>
                  </a:lnTo>
                  <a:lnTo>
                    <a:pt x="634" y="1513"/>
                  </a:lnTo>
                  <a:lnTo>
                    <a:pt x="672" y="1508"/>
                  </a:lnTo>
                  <a:lnTo>
                    <a:pt x="709" y="1505"/>
                  </a:lnTo>
                  <a:lnTo>
                    <a:pt x="747" y="1504"/>
                  </a:lnTo>
                  <a:lnTo>
                    <a:pt x="772" y="1504"/>
                  </a:lnTo>
                  <a:lnTo>
                    <a:pt x="795" y="1505"/>
                  </a:lnTo>
                  <a:lnTo>
                    <a:pt x="818" y="1507"/>
                  </a:lnTo>
                  <a:lnTo>
                    <a:pt x="841" y="1510"/>
                  </a:lnTo>
                  <a:lnTo>
                    <a:pt x="865" y="1513"/>
                  </a:lnTo>
                  <a:lnTo>
                    <a:pt x="887" y="1517"/>
                  </a:lnTo>
                  <a:lnTo>
                    <a:pt x="910" y="1522"/>
                  </a:lnTo>
                  <a:lnTo>
                    <a:pt x="932" y="1527"/>
                  </a:lnTo>
                  <a:lnTo>
                    <a:pt x="955" y="1533"/>
                  </a:lnTo>
                  <a:lnTo>
                    <a:pt x="977" y="1540"/>
                  </a:lnTo>
                  <a:lnTo>
                    <a:pt x="998" y="1547"/>
                  </a:lnTo>
                  <a:lnTo>
                    <a:pt x="1019" y="1556"/>
                  </a:lnTo>
                  <a:lnTo>
                    <a:pt x="1040" y="1564"/>
                  </a:lnTo>
                  <a:lnTo>
                    <a:pt x="1062" y="1574"/>
                  </a:lnTo>
                  <a:lnTo>
                    <a:pt x="1083" y="1585"/>
                  </a:lnTo>
                  <a:lnTo>
                    <a:pt x="1103" y="1595"/>
                  </a:lnTo>
                  <a:lnTo>
                    <a:pt x="1122" y="1607"/>
                  </a:lnTo>
                  <a:lnTo>
                    <a:pt x="1143" y="1618"/>
                  </a:lnTo>
                  <a:lnTo>
                    <a:pt x="1162" y="1631"/>
                  </a:lnTo>
                  <a:lnTo>
                    <a:pt x="1180" y="1644"/>
                  </a:lnTo>
                  <a:lnTo>
                    <a:pt x="1199" y="1658"/>
                  </a:lnTo>
                  <a:lnTo>
                    <a:pt x="1217" y="1672"/>
                  </a:lnTo>
                  <a:lnTo>
                    <a:pt x="1235" y="1688"/>
                  </a:lnTo>
                  <a:lnTo>
                    <a:pt x="1252" y="1703"/>
                  </a:lnTo>
                  <a:lnTo>
                    <a:pt x="1269" y="1719"/>
                  </a:lnTo>
                  <a:lnTo>
                    <a:pt x="1285" y="1736"/>
                  </a:lnTo>
                  <a:lnTo>
                    <a:pt x="1301" y="1753"/>
                  </a:lnTo>
                  <a:lnTo>
                    <a:pt x="1316" y="1771"/>
                  </a:lnTo>
                  <a:lnTo>
                    <a:pt x="1331" y="1789"/>
                  </a:lnTo>
                  <a:lnTo>
                    <a:pt x="1346" y="1808"/>
                  </a:lnTo>
                  <a:lnTo>
                    <a:pt x="1359" y="1827"/>
                  </a:lnTo>
                  <a:lnTo>
                    <a:pt x="1373" y="1847"/>
                  </a:lnTo>
                  <a:lnTo>
                    <a:pt x="1381" y="1857"/>
                  </a:lnTo>
                  <a:lnTo>
                    <a:pt x="1390" y="1868"/>
                  </a:lnTo>
                  <a:lnTo>
                    <a:pt x="1400" y="1878"/>
                  </a:lnTo>
                  <a:lnTo>
                    <a:pt x="1410" y="1887"/>
                  </a:lnTo>
                  <a:lnTo>
                    <a:pt x="1421" y="1896"/>
                  </a:lnTo>
                  <a:lnTo>
                    <a:pt x="1433" y="1904"/>
                  </a:lnTo>
                  <a:lnTo>
                    <a:pt x="1445" y="1912"/>
                  </a:lnTo>
                  <a:lnTo>
                    <a:pt x="1457" y="1919"/>
                  </a:lnTo>
                  <a:lnTo>
                    <a:pt x="1469" y="1925"/>
                  </a:lnTo>
                  <a:lnTo>
                    <a:pt x="1482" y="1931"/>
                  </a:lnTo>
                  <a:lnTo>
                    <a:pt x="1495" y="1935"/>
                  </a:lnTo>
                  <a:lnTo>
                    <a:pt x="1509" y="1939"/>
                  </a:lnTo>
                  <a:lnTo>
                    <a:pt x="1523" y="1943"/>
                  </a:lnTo>
                  <a:lnTo>
                    <a:pt x="1537" y="1945"/>
                  </a:lnTo>
                  <a:lnTo>
                    <a:pt x="1551" y="1947"/>
                  </a:lnTo>
                  <a:lnTo>
                    <a:pt x="1566" y="1947"/>
                  </a:lnTo>
                  <a:lnTo>
                    <a:pt x="1577" y="1947"/>
                  </a:lnTo>
                  <a:lnTo>
                    <a:pt x="1589" y="1946"/>
                  </a:lnTo>
                  <a:lnTo>
                    <a:pt x="1601" y="1944"/>
                  </a:lnTo>
                  <a:lnTo>
                    <a:pt x="1612" y="1942"/>
                  </a:lnTo>
                  <a:lnTo>
                    <a:pt x="1624" y="1940"/>
                  </a:lnTo>
                  <a:lnTo>
                    <a:pt x="1635" y="1936"/>
                  </a:lnTo>
                  <a:lnTo>
                    <a:pt x="1646" y="1933"/>
                  </a:lnTo>
                  <a:lnTo>
                    <a:pt x="1657" y="1928"/>
                  </a:lnTo>
                  <a:lnTo>
                    <a:pt x="1667" y="1924"/>
                  </a:lnTo>
                  <a:lnTo>
                    <a:pt x="1677" y="1918"/>
                  </a:lnTo>
                  <a:lnTo>
                    <a:pt x="1687" y="1913"/>
                  </a:lnTo>
                  <a:lnTo>
                    <a:pt x="1696" y="1907"/>
                  </a:lnTo>
                  <a:lnTo>
                    <a:pt x="1705" y="1900"/>
                  </a:lnTo>
                  <a:lnTo>
                    <a:pt x="1715" y="1893"/>
                  </a:lnTo>
                  <a:lnTo>
                    <a:pt x="1723" y="1886"/>
                  </a:lnTo>
                  <a:lnTo>
                    <a:pt x="1731" y="1878"/>
                  </a:lnTo>
                  <a:lnTo>
                    <a:pt x="1739" y="1870"/>
                  </a:lnTo>
                  <a:lnTo>
                    <a:pt x="1746" y="1860"/>
                  </a:lnTo>
                  <a:lnTo>
                    <a:pt x="1753" y="1851"/>
                  </a:lnTo>
                  <a:lnTo>
                    <a:pt x="1760" y="1842"/>
                  </a:lnTo>
                  <a:lnTo>
                    <a:pt x="1766" y="1833"/>
                  </a:lnTo>
                  <a:lnTo>
                    <a:pt x="1771" y="1823"/>
                  </a:lnTo>
                  <a:lnTo>
                    <a:pt x="1776" y="1813"/>
                  </a:lnTo>
                  <a:lnTo>
                    <a:pt x="1781" y="1803"/>
                  </a:lnTo>
                  <a:lnTo>
                    <a:pt x="1785" y="1792"/>
                  </a:lnTo>
                  <a:lnTo>
                    <a:pt x="1789" y="1781"/>
                  </a:lnTo>
                  <a:lnTo>
                    <a:pt x="1792" y="1770"/>
                  </a:lnTo>
                  <a:lnTo>
                    <a:pt x="1795" y="1758"/>
                  </a:lnTo>
                  <a:lnTo>
                    <a:pt x="1797" y="1746"/>
                  </a:lnTo>
                  <a:lnTo>
                    <a:pt x="1798" y="1735"/>
                  </a:lnTo>
                  <a:lnTo>
                    <a:pt x="1799" y="1723"/>
                  </a:lnTo>
                  <a:lnTo>
                    <a:pt x="1799" y="1711"/>
                  </a:lnTo>
                  <a:lnTo>
                    <a:pt x="1800" y="129"/>
                  </a:lnTo>
                  <a:lnTo>
                    <a:pt x="1801" y="116"/>
                  </a:lnTo>
                  <a:lnTo>
                    <a:pt x="1803" y="103"/>
                  </a:lnTo>
                  <a:lnTo>
                    <a:pt x="1807" y="91"/>
                  </a:lnTo>
                  <a:lnTo>
                    <a:pt x="1812" y="79"/>
                  </a:lnTo>
                  <a:lnTo>
                    <a:pt x="1817" y="68"/>
                  </a:lnTo>
                  <a:lnTo>
                    <a:pt x="1824" y="58"/>
                  </a:lnTo>
                  <a:lnTo>
                    <a:pt x="1831" y="47"/>
                  </a:lnTo>
                  <a:lnTo>
                    <a:pt x="1840" y="38"/>
                  </a:lnTo>
                  <a:lnTo>
                    <a:pt x="1849" y="30"/>
                  </a:lnTo>
                  <a:lnTo>
                    <a:pt x="1859" y="22"/>
                  </a:lnTo>
                  <a:lnTo>
                    <a:pt x="1871" y="16"/>
                  </a:lnTo>
                  <a:lnTo>
                    <a:pt x="1882" y="11"/>
                  </a:lnTo>
                  <a:lnTo>
                    <a:pt x="1894" y="6"/>
                  </a:lnTo>
                  <a:lnTo>
                    <a:pt x="1908" y="3"/>
                  </a:lnTo>
                  <a:lnTo>
                    <a:pt x="1921" y="1"/>
                  </a:lnTo>
                  <a:lnTo>
                    <a:pt x="1935" y="1"/>
                  </a:lnTo>
                  <a:lnTo>
                    <a:pt x="3511" y="0"/>
                  </a:lnTo>
                  <a:lnTo>
                    <a:pt x="3527" y="1"/>
                  </a:lnTo>
                  <a:lnTo>
                    <a:pt x="3543" y="2"/>
                  </a:lnTo>
                  <a:lnTo>
                    <a:pt x="3558" y="4"/>
                  </a:lnTo>
                  <a:lnTo>
                    <a:pt x="3573" y="6"/>
                  </a:lnTo>
                  <a:lnTo>
                    <a:pt x="3588" y="10"/>
                  </a:lnTo>
                  <a:lnTo>
                    <a:pt x="3602" y="14"/>
                  </a:lnTo>
                  <a:lnTo>
                    <a:pt x="3617" y="19"/>
                  </a:lnTo>
                  <a:lnTo>
                    <a:pt x="3631" y="24"/>
                  </a:lnTo>
                  <a:lnTo>
                    <a:pt x="3645" y="30"/>
                  </a:lnTo>
                  <a:lnTo>
                    <a:pt x="3658" y="37"/>
                  </a:lnTo>
                  <a:lnTo>
                    <a:pt x="3671" y="44"/>
                  </a:lnTo>
                  <a:lnTo>
                    <a:pt x="3683" y="52"/>
                  </a:lnTo>
                  <a:lnTo>
                    <a:pt x="3695" y="61"/>
                  </a:lnTo>
                  <a:lnTo>
                    <a:pt x="3708" y="70"/>
                  </a:lnTo>
                  <a:lnTo>
                    <a:pt x="3719" y="80"/>
                  </a:lnTo>
                  <a:lnTo>
                    <a:pt x="3729" y="90"/>
                  </a:lnTo>
                  <a:lnTo>
                    <a:pt x="3740" y="101"/>
                  </a:lnTo>
                  <a:lnTo>
                    <a:pt x="3749" y="112"/>
                  </a:lnTo>
                  <a:lnTo>
                    <a:pt x="3758" y="123"/>
                  </a:lnTo>
                  <a:lnTo>
                    <a:pt x="3767" y="135"/>
                  </a:lnTo>
                  <a:lnTo>
                    <a:pt x="3775" y="147"/>
                  </a:lnTo>
                  <a:lnTo>
                    <a:pt x="3782" y="161"/>
                  </a:lnTo>
                  <a:lnTo>
                    <a:pt x="3789" y="174"/>
                  </a:lnTo>
                  <a:lnTo>
                    <a:pt x="3795" y="188"/>
                  </a:lnTo>
                  <a:lnTo>
                    <a:pt x="3802" y="202"/>
                  </a:lnTo>
                  <a:lnTo>
                    <a:pt x="3807" y="216"/>
                  </a:lnTo>
                  <a:lnTo>
                    <a:pt x="3811" y="230"/>
                  </a:lnTo>
                  <a:lnTo>
                    <a:pt x="3814" y="245"/>
                  </a:lnTo>
                  <a:lnTo>
                    <a:pt x="3817" y="261"/>
                  </a:lnTo>
                  <a:lnTo>
                    <a:pt x="3819" y="277"/>
                  </a:lnTo>
                  <a:lnTo>
                    <a:pt x="3820" y="292"/>
                  </a:lnTo>
                  <a:lnTo>
                    <a:pt x="3820" y="308"/>
                  </a:lnTo>
                  <a:lnTo>
                    <a:pt x="3820" y="327"/>
                  </a:lnTo>
                  <a:lnTo>
                    <a:pt x="3818" y="346"/>
                  </a:lnTo>
                  <a:lnTo>
                    <a:pt x="3815" y="364"/>
                  </a:lnTo>
                  <a:lnTo>
                    <a:pt x="3811" y="382"/>
                  </a:lnTo>
                  <a:lnTo>
                    <a:pt x="3806" y="399"/>
                  </a:lnTo>
                  <a:lnTo>
                    <a:pt x="3799" y="416"/>
                  </a:lnTo>
                  <a:lnTo>
                    <a:pt x="3792" y="433"/>
                  </a:lnTo>
                  <a:lnTo>
                    <a:pt x="3784" y="450"/>
                  </a:lnTo>
                  <a:lnTo>
                    <a:pt x="3775" y="466"/>
                  </a:lnTo>
                  <a:lnTo>
                    <a:pt x="3765" y="481"/>
                  </a:lnTo>
                  <a:lnTo>
                    <a:pt x="3754" y="495"/>
                  </a:lnTo>
                  <a:lnTo>
                    <a:pt x="3742" y="509"/>
                  </a:lnTo>
                  <a:lnTo>
                    <a:pt x="3729" y="523"/>
                  </a:lnTo>
                  <a:lnTo>
                    <a:pt x="3715" y="536"/>
                  </a:lnTo>
                  <a:lnTo>
                    <a:pt x="3699" y="548"/>
                  </a:lnTo>
                  <a:lnTo>
                    <a:pt x="3683" y="559"/>
                  </a:lnTo>
                  <a:lnTo>
                    <a:pt x="3666" y="571"/>
                  </a:lnTo>
                  <a:lnTo>
                    <a:pt x="3649" y="584"/>
                  </a:lnTo>
                  <a:lnTo>
                    <a:pt x="3632" y="597"/>
                  </a:lnTo>
                  <a:lnTo>
                    <a:pt x="3616" y="610"/>
                  </a:lnTo>
                  <a:lnTo>
                    <a:pt x="3599" y="624"/>
                  </a:lnTo>
                  <a:lnTo>
                    <a:pt x="3584" y="639"/>
                  </a:lnTo>
                  <a:lnTo>
                    <a:pt x="3570" y="654"/>
                  </a:lnTo>
                  <a:lnTo>
                    <a:pt x="3555" y="669"/>
                  </a:lnTo>
                  <a:lnTo>
                    <a:pt x="3542" y="685"/>
                  </a:lnTo>
                  <a:lnTo>
                    <a:pt x="3528" y="700"/>
                  </a:lnTo>
                  <a:lnTo>
                    <a:pt x="3515" y="717"/>
                  </a:lnTo>
                  <a:lnTo>
                    <a:pt x="3503" y="734"/>
                  </a:lnTo>
                  <a:lnTo>
                    <a:pt x="3491" y="751"/>
                  </a:lnTo>
                  <a:lnTo>
                    <a:pt x="3480" y="768"/>
                  </a:lnTo>
                  <a:lnTo>
                    <a:pt x="3470" y="786"/>
                  </a:lnTo>
                  <a:lnTo>
                    <a:pt x="3460" y="803"/>
                  </a:lnTo>
                  <a:lnTo>
                    <a:pt x="3450" y="823"/>
                  </a:lnTo>
                  <a:lnTo>
                    <a:pt x="3441" y="841"/>
                  </a:lnTo>
                  <a:lnTo>
                    <a:pt x="3433" y="859"/>
                  </a:lnTo>
                  <a:lnTo>
                    <a:pt x="3425" y="878"/>
                  </a:lnTo>
                  <a:lnTo>
                    <a:pt x="3417" y="898"/>
                  </a:lnTo>
                  <a:lnTo>
                    <a:pt x="3411" y="918"/>
                  </a:lnTo>
                  <a:lnTo>
                    <a:pt x="3405" y="938"/>
                  </a:lnTo>
                  <a:lnTo>
                    <a:pt x="3399" y="957"/>
                  </a:lnTo>
                  <a:lnTo>
                    <a:pt x="3395" y="977"/>
                  </a:lnTo>
                  <a:lnTo>
                    <a:pt x="3391" y="998"/>
                  </a:lnTo>
                  <a:lnTo>
                    <a:pt x="3387" y="1019"/>
                  </a:lnTo>
                  <a:lnTo>
                    <a:pt x="3384" y="1040"/>
                  </a:lnTo>
                  <a:lnTo>
                    <a:pt x="3382" y="1060"/>
                  </a:lnTo>
                  <a:lnTo>
                    <a:pt x="3380" y="1081"/>
                  </a:lnTo>
                  <a:lnTo>
                    <a:pt x="3379" y="1103"/>
                  </a:lnTo>
                  <a:lnTo>
                    <a:pt x="3379" y="1124"/>
                  </a:lnTo>
                  <a:lnTo>
                    <a:pt x="3380" y="1159"/>
                  </a:lnTo>
                  <a:lnTo>
                    <a:pt x="3382" y="1193"/>
                  </a:lnTo>
                  <a:lnTo>
                    <a:pt x="3387" y="1227"/>
                  </a:lnTo>
                  <a:lnTo>
                    <a:pt x="3393" y="1260"/>
                  </a:lnTo>
                  <a:lnTo>
                    <a:pt x="3400" y="1293"/>
                  </a:lnTo>
                  <a:lnTo>
                    <a:pt x="3409" y="1325"/>
                  </a:lnTo>
                  <a:lnTo>
                    <a:pt x="3419" y="1356"/>
                  </a:lnTo>
                  <a:lnTo>
                    <a:pt x="3432" y="1386"/>
                  </a:lnTo>
                  <a:lnTo>
                    <a:pt x="3446" y="1416"/>
                  </a:lnTo>
                  <a:lnTo>
                    <a:pt x="3460" y="1445"/>
                  </a:lnTo>
                  <a:lnTo>
                    <a:pt x="3476" y="1473"/>
                  </a:lnTo>
                  <a:lnTo>
                    <a:pt x="3494" y="1501"/>
                  </a:lnTo>
                  <a:lnTo>
                    <a:pt x="3512" y="1527"/>
                  </a:lnTo>
                  <a:lnTo>
                    <a:pt x="3533" y="1552"/>
                  </a:lnTo>
                  <a:lnTo>
                    <a:pt x="3554" y="1576"/>
                  </a:lnTo>
                  <a:lnTo>
                    <a:pt x="3576" y="1600"/>
                  </a:lnTo>
                  <a:lnTo>
                    <a:pt x="3599" y="1623"/>
                  </a:lnTo>
                  <a:lnTo>
                    <a:pt x="3625" y="1643"/>
                  </a:lnTo>
                  <a:lnTo>
                    <a:pt x="3650" y="1663"/>
                  </a:lnTo>
                  <a:lnTo>
                    <a:pt x="3676" y="1683"/>
                  </a:lnTo>
                  <a:lnTo>
                    <a:pt x="3703" y="1700"/>
                  </a:lnTo>
                  <a:lnTo>
                    <a:pt x="3732" y="1716"/>
                  </a:lnTo>
                  <a:lnTo>
                    <a:pt x="3761" y="1731"/>
                  </a:lnTo>
                  <a:lnTo>
                    <a:pt x="3790" y="1744"/>
                  </a:lnTo>
                  <a:lnTo>
                    <a:pt x="3822" y="1756"/>
                  </a:lnTo>
                  <a:lnTo>
                    <a:pt x="3852" y="1766"/>
                  </a:lnTo>
                  <a:lnTo>
                    <a:pt x="3884" y="1776"/>
                  </a:lnTo>
                  <a:lnTo>
                    <a:pt x="3917" y="1784"/>
                  </a:lnTo>
                  <a:lnTo>
                    <a:pt x="3950" y="1790"/>
                  </a:lnTo>
                  <a:lnTo>
                    <a:pt x="3984" y="1794"/>
                  </a:lnTo>
                  <a:lnTo>
                    <a:pt x="4018" y="1796"/>
                  </a:lnTo>
                  <a:lnTo>
                    <a:pt x="4053" y="1797"/>
                  </a:lnTo>
                  <a:lnTo>
                    <a:pt x="4088" y="1796"/>
                  </a:lnTo>
                  <a:lnTo>
                    <a:pt x="4122" y="1794"/>
                  </a:lnTo>
                  <a:lnTo>
                    <a:pt x="4155" y="1790"/>
                  </a:lnTo>
                  <a:lnTo>
                    <a:pt x="4189" y="1784"/>
                  </a:lnTo>
                  <a:lnTo>
                    <a:pt x="4221" y="1776"/>
                  </a:lnTo>
                  <a:lnTo>
                    <a:pt x="4252" y="1766"/>
                  </a:lnTo>
                  <a:lnTo>
                    <a:pt x="4284" y="1756"/>
                  </a:lnTo>
                  <a:lnTo>
                    <a:pt x="4315" y="1744"/>
                  </a:lnTo>
                  <a:lnTo>
                    <a:pt x="4344" y="1731"/>
                  </a:lnTo>
                  <a:lnTo>
                    <a:pt x="4374" y="1716"/>
                  </a:lnTo>
                  <a:lnTo>
                    <a:pt x="4402" y="1700"/>
                  </a:lnTo>
                  <a:lnTo>
                    <a:pt x="4429" y="1683"/>
                  </a:lnTo>
                  <a:lnTo>
                    <a:pt x="4455" y="1663"/>
                  </a:lnTo>
                  <a:lnTo>
                    <a:pt x="4481" y="1643"/>
                  </a:lnTo>
                  <a:lnTo>
                    <a:pt x="4505" y="1623"/>
                  </a:lnTo>
                  <a:lnTo>
                    <a:pt x="4528" y="1600"/>
                  </a:lnTo>
                  <a:lnTo>
                    <a:pt x="4550" y="1576"/>
                  </a:lnTo>
                  <a:lnTo>
                    <a:pt x="4572" y="1552"/>
                  </a:lnTo>
                  <a:lnTo>
                    <a:pt x="4592" y="1527"/>
                  </a:lnTo>
                  <a:lnTo>
                    <a:pt x="4611" y="1501"/>
                  </a:lnTo>
                  <a:lnTo>
                    <a:pt x="4628" y="1473"/>
                  </a:lnTo>
                  <a:lnTo>
                    <a:pt x="4644" y="1445"/>
                  </a:lnTo>
                  <a:lnTo>
                    <a:pt x="4660" y="1416"/>
                  </a:lnTo>
                  <a:lnTo>
                    <a:pt x="4673" y="1386"/>
                  </a:lnTo>
                  <a:lnTo>
                    <a:pt x="4685" y="1356"/>
                  </a:lnTo>
                  <a:lnTo>
                    <a:pt x="4696" y="1325"/>
                  </a:lnTo>
                  <a:lnTo>
                    <a:pt x="4705" y="1293"/>
                  </a:lnTo>
                  <a:lnTo>
                    <a:pt x="4712" y="1260"/>
                  </a:lnTo>
                  <a:lnTo>
                    <a:pt x="4718" y="1227"/>
                  </a:lnTo>
                  <a:lnTo>
                    <a:pt x="4722" y="1193"/>
                  </a:lnTo>
                  <a:lnTo>
                    <a:pt x="4725" y="1159"/>
                  </a:lnTo>
                  <a:lnTo>
                    <a:pt x="4726" y="1124"/>
                  </a:lnTo>
                  <a:lnTo>
                    <a:pt x="4725" y="1103"/>
                  </a:lnTo>
                  <a:lnTo>
                    <a:pt x="4724" y="1081"/>
                  </a:lnTo>
                  <a:lnTo>
                    <a:pt x="4723" y="1060"/>
                  </a:lnTo>
                  <a:lnTo>
                    <a:pt x="4720" y="1040"/>
                  </a:lnTo>
                  <a:lnTo>
                    <a:pt x="4718" y="1019"/>
                  </a:lnTo>
                  <a:lnTo>
                    <a:pt x="4714" y="998"/>
                  </a:lnTo>
                  <a:lnTo>
                    <a:pt x="4710" y="977"/>
                  </a:lnTo>
                  <a:lnTo>
                    <a:pt x="4705" y="957"/>
                  </a:lnTo>
                  <a:lnTo>
                    <a:pt x="4700" y="938"/>
                  </a:lnTo>
                  <a:lnTo>
                    <a:pt x="4694" y="918"/>
                  </a:lnTo>
                  <a:lnTo>
                    <a:pt x="4687" y="898"/>
                  </a:lnTo>
                  <a:lnTo>
                    <a:pt x="4680" y="878"/>
                  </a:lnTo>
                  <a:lnTo>
                    <a:pt x="4673" y="859"/>
                  </a:lnTo>
                  <a:lnTo>
                    <a:pt x="4664" y="841"/>
                  </a:lnTo>
                  <a:lnTo>
                    <a:pt x="4655" y="823"/>
                  </a:lnTo>
                  <a:lnTo>
                    <a:pt x="4645" y="803"/>
                  </a:lnTo>
                  <a:lnTo>
                    <a:pt x="4635" y="786"/>
                  </a:lnTo>
                  <a:lnTo>
                    <a:pt x="4625" y="768"/>
                  </a:lnTo>
                  <a:lnTo>
                    <a:pt x="4614" y="751"/>
                  </a:lnTo>
                  <a:lnTo>
                    <a:pt x="4602" y="734"/>
                  </a:lnTo>
                  <a:lnTo>
                    <a:pt x="4590" y="717"/>
                  </a:lnTo>
                  <a:lnTo>
                    <a:pt x="4578" y="700"/>
                  </a:lnTo>
                  <a:lnTo>
                    <a:pt x="4565" y="685"/>
                  </a:lnTo>
                  <a:lnTo>
                    <a:pt x="4550" y="669"/>
                  </a:lnTo>
                  <a:lnTo>
                    <a:pt x="4536" y="654"/>
                  </a:lnTo>
                  <a:lnTo>
                    <a:pt x="4521" y="639"/>
                  </a:lnTo>
                  <a:lnTo>
                    <a:pt x="4506" y="624"/>
                  </a:lnTo>
                  <a:lnTo>
                    <a:pt x="4491" y="610"/>
                  </a:lnTo>
                  <a:lnTo>
                    <a:pt x="4475" y="597"/>
                  </a:lnTo>
                  <a:lnTo>
                    <a:pt x="4457" y="584"/>
                  </a:lnTo>
                  <a:lnTo>
                    <a:pt x="4440" y="571"/>
                  </a:lnTo>
                  <a:lnTo>
                    <a:pt x="4423" y="559"/>
                  </a:lnTo>
                  <a:lnTo>
                    <a:pt x="4407" y="548"/>
                  </a:lnTo>
                  <a:lnTo>
                    <a:pt x="4392" y="536"/>
                  </a:lnTo>
                  <a:lnTo>
                    <a:pt x="4378" y="523"/>
                  </a:lnTo>
                  <a:lnTo>
                    <a:pt x="4364" y="509"/>
                  </a:lnTo>
                  <a:lnTo>
                    <a:pt x="4352" y="495"/>
                  </a:lnTo>
                  <a:lnTo>
                    <a:pt x="4341" y="481"/>
                  </a:lnTo>
                  <a:lnTo>
                    <a:pt x="4331" y="466"/>
                  </a:lnTo>
                  <a:lnTo>
                    <a:pt x="4321" y="450"/>
                  </a:lnTo>
                  <a:lnTo>
                    <a:pt x="4313" y="433"/>
                  </a:lnTo>
                  <a:lnTo>
                    <a:pt x="4306" y="416"/>
                  </a:lnTo>
                  <a:lnTo>
                    <a:pt x="4300" y="399"/>
                  </a:lnTo>
                  <a:lnTo>
                    <a:pt x="4295" y="382"/>
                  </a:lnTo>
                  <a:lnTo>
                    <a:pt x="4291" y="364"/>
                  </a:lnTo>
                  <a:lnTo>
                    <a:pt x="4288" y="346"/>
                  </a:lnTo>
                  <a:lnTo>
                    <a:pt x="4287" y="327"/>
                  </a:lnTo>
                  <a:lnTo>
                    <a:pt x="4286" y="308"/>
                  </a:lnTo>
                  <a:lnTo>
                    <a:pt x="4286" y="292"/>
                  </a:lnTo>
                  <a:lnTo>
                    <a:pt x="4288" y="277"/>
                  </a:lnTo>
                  <a:lnTo>
                    <a:pt x="4290" y="261"/>
                  </a:lnTo>
                  <a:lnTo>
                    <a:pt x="4292" y="245"/>
                  </a:lnTo>
                  <a:lnTo>
                    <a:pt x="4296" y="230"/>
                  </a:lnTo>
                  <a:lnTo>
                    <a:pt x="4300" y="216"/>
                  </a:lnTo>
                  <a:lnTo>
                    <a:pt x="4304" y="202"/>
                  </a:lnTo>
                  <a:lnTo>
                    <a:pt x="4310" y="188"/>
                  </a:lnTo>
                  <a:lnTo>
                    <a:pt x="4316" y="174"/>
                  </a:lnTo>
                  <a:lnTo>
                    <a:pt x="4323" y="161"/>
                  </a:lnTo>
                  <a:lnTo>
                    <a:pt x="4330" y="147"/>
                  </a:lnTo>
                  <a:lnTo>
                    <a:pt x="4338" y="135"/>
                  </a:lnTo>
                  <a:lnTo>
                    <a:pt x="4347" y="123"/>
                  </a:lnTo>
                  <a:lnTo>
                    <a:pt x="4356" y="112"/>
                  </a:lnTo>
                  <a:lnTo>
                    <a:pt x="4365" y="101"/>
                  </a:lnTo>
                  <a:lnTo>
                    <a:pt x="4376" y="90"/>
                  </a:lnTo>
                  <a:lnTo>
                    <a:pt x="4387" y="80"/>
                  </a:lnTo>
                  <a:lnTo>
                    <a:pt x="4398" y="70"/>
                  </a:lnTo>
                  <a:lnTo>
                    <a:pt x="4410" y="62"/>
                  </a:lnTo>
                  <a:lnTo>
                    <a:pt x="4422" y="52"/>
                  </a:lnTo>
                  <a:lnTo>
                    <a:pt x="4434" y="44"/>
                  </a:lnTo>
                  <a:lnTo>
                    <a:pt x="4447" y="37"/>
                  </a:lnTo>
                  <a:lnTo>
                    <a:pt x="4460" y="30"/>
                  </a:lnTo>
                  <a:lnTo>
                    <a:pt x="4475" y="24"/>
                  </a:lnTo>
                  <a:lnTo>
                    <a:pt x="4489" y="19"/>
                  </a:lnTo>
                  <a:lnTo>
                    <a:pt x="4503" y="14"/>
                  </a:lnTo>
                  <a:lnTo>
                    <a:pt x="4517" y="10"/>
                  </a:lnTo>
                  <a:lnTo>
                    <a:pt x="4532" y="7"/>
                  </a:lnTo>
                  <a:lnTo>
                    <a:pt x="4547" y="4"/>
                  </a:lnTo>
                  <a:lnTo>
                    <a:pt x="4563" y="2"/>
                  </a:lnTo>
                  <a:lnTo>
                    <a:pt x="4579" y="1"/>
                  </a:lnTo>
                  <a:lnTo>
                    <a:pt x="4595" y="1"/>
                  </a:lnTo>
                  <a:lnTo>
                    <a:pt x="6252" y="0"/>
                  </a:lnTo>
                  <a:lnTo>
                    <a:pt x="6266" y="1"/>
                  </a:lnTo>
                  <a:lnTo>
                    <a:pt x="6280" y="3"/>
                  </a:lnTo>
                  <a:lnTo>
                    <a:pt x="6293" y="6"/>
                  </a:lnTo>
                  <a:lnTo>
                    <a:pt x="6305" y="10"/>
                  </a:lnTo>
                  <a:lnTo>
                    <a:pt x="6316" y="16"/>
                  </a:lnTo>
                  <a:lnTo>
                    <a:pt x="6328" y="22"/>
                  </a:lnTo>
                  <a:lnTo>
                    <a:pt x="6338" y="30"/>
                  </a:lnTo>
                  <a:lnTo>
                    <a:pt x="6347" y="38"/>
                  </a:lnTo>
                  <a:lnTo>
                    <a:pt x="6356" y="47"/>
                  </a:lnTo>
                  <a:lnTo>
                    <a:pt x="6363" y="58"/>
                  </a:lnTo>
                  <a:lnTo>
                    <a:pt x="6371" y="68"/>
                  </a:lnTo>
                  <a:lnTo>
                    <a:pt x="6377" y="79"/>
                  </a:lnTo>
                  <a:lnTo>
                    <a:pt x="6381" y="91"/>
                  </a:lnTo>
                  <a:lnTo>
                    <a:pt x="6385" y="103"/>
                  </a:lnTo>
                  <a:lnTo>
                    <a:pt x="6387" y="116"/>
                  </a:lnTo>
                  <a:lnTo>
                    <a:pt x="6387" y="129"/>
                  </a:lnTo>
                  <a:lnTo>
                    <a:pt x="6387" y="4446"/>
                  </a:lnTo>
                  <a:lnTo>
                    <a:pt x="6387" y="4459"/>
                  </a:lnTo>
                  <a:lnTo>
                    <a:pt x="6385" y="4472"/>
                  </a:lnTo>
                  <a:lnTo>
                    <a:pt x="6381" y="4485"/>
                  </a:lnTo>
                  <a:lnTo>
                    <a:pt x="6377" y="4497"/>
                  </a:lnTo>
                  <a:lnTo>
                    <a:pt x="6371" y="4509"/>
                  </a:lnTo>
                  <a:lnTo>
                    <a:pt x="6363" y="4520"/>
                  </a:lnTo>
                  <a:lnTo>
                    <a:pt x="6356" y="4531"/>
                  </a:lnTo>
                  <a:lnTo>
                    <a:pt x="6347" y="4541"/>
                  </a:lnTo>
                  <a:lnTo>
                    <a:pt x="6338" y="4550"/>
                  </a:lnTo>
                  <a:lnTo>
                    <a:pt x="6328" y="4558"/>
                  </a:lnTo>
                  <a:lnTo>
                    <a:pt x="6316" y="4565"/>
                  </a:lnTo>
                  <a:lnTo>
                    <a:pt x="6305" y="4571"/>
                  </a:lnTo>
                  <a:lnTo>
                    <a:pt x="6293" y="4575"/>
                  </a:lnTo>
                  <a:lnTo>
                    <a:pt x="6280" y="4579"/>
                  </a:lnTo>
                  <a:lnTo>
                    <a:pt x="6266" y="4581"/>
                  </a:lnTo>
                  <a:lnTo>
                    <a:pt x="6252" y="4582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Freeform 362">
              <a:extLst>
                <a:ext uri="{FF2B5EF4-FFF2-40B4-BE49-F238E27FC236}">
                  <a16:creationId xmlns:a16="http://schemas.microsoft.com/office/drawing/2014/main" id="{B642F7D5-2D2E-4252-9C88-69E289DA6D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6622" y="3284735"/>
              <a:ext cx="220663" cy="307975"/>
            </a:xfrm>
            <a:custGeom>
              <a:avLst/>
              <a:gdLst>
                <a:gd name="T0" fmla="*/ 1754 w 4601"/>
                <a:gd name="T1" fmla="*/ 6203 h 6399"/>
                <a:gd name="T2" fmla="*/ 1509 w 4601"/>
                <a:gd name="T3" fmla="*/ 5687 h 6399"/>
                <a:gd name="T4" fmla="*/ 1587 w 4601"/>
                <a:gd name="T5" fmla="*/ 5316 h 6399"/>
                <a:gd name="T6" fmla="*/ 1826 w 4601"/>
                <a:gd name="T7" fmla="*/ 5038 h 6399"/>
                <a:gd name="T8" fmla="*/ 1949 w 4601"/>
                <a:gd name="T9" fmla="*/ 4846 h 6399"/>
                <a:gd name="T10" fmla="*/ 1888 w 4601"/>
                <a:gd name="T11" fmla="*/ 4673 h 6399"/>
                <a:gd name="T12" fmla="*/ 1726 w 4601"/>
                <a:gd name="T13" fmla="*/ 4595 h 6399"/>
                <a:gd name="T14" fmla="*/ 2 w 4601"/>
                <a:gd name="T15" fmla="*/ 4492 h 6399"/>
                <a:gd name="T16" fmla="*/ 61 w 4601"/>
                <a:gd name="T17" fmla="*/ 2702 h 6399"/>
                <a:gd name="T18" fmla="*/ 262 w 4601"/>
                <a:gd name="T19" fmla="*/ 2580 h 6399"/>
                <a:gd name="T20" fmla="*/ 527 w 4601"/>
                <a:gd name="T21" fmla="*/ 2668 h 6399"/>
                <a:gd name="T22" fmla="*/ 754 w 4601"/>
                <a:gd name="T23" fmla="*/ 2906 h 6399"/>
                <a:gd name="T24" fmla="*/ 1064 w 4601"/>
                <a:gd name="T25" fmla="*/ 3018 h 6399"/>
                <a:gd name="T26" fmla="*/ 1529 w 4601"/>
                <a:gd name="T27" fmla="*/ 2886 h 6399"/>
                <a:gd name="T28" fmla="*/ 1792 w 4601"/>
                <a:gd name="T29" fmla="*/ 2450 h 6399"/>
                <a:gd name="T30" fmla="*/ 1666 w 4601"/>
                <a:gd name="T31" fmla="*/ 1944 h 6399"/>
                <a:gd name="T32" fmla="*/ 1229 w 4601"/>
                <a:gd name="T33" fmla="*/ 1683 h 6399"/>
                <a:gd name="T34" fmla="*/ 862 w 4601"/>
                <a:gd name="T35" fmla="*/ 1726 h 6399"/>
                <a:gd name="T36" fmla="*/ 602 w 4601"/>
                <a:gd name="T37" fmla="*/ 1923 h 6399"/>
                <a:gd name="T38" fmla="*/ 365 w 4601"/>
                <a:gd name="T39" fmla="*/ 2106 h 6399"/>
                <a:gd name="T40" fmla="*/ 124 w 4601"/>
                <a:gd name="T41" fmla="*/ 2050 h 6399"/>
                <a:gd name="T42" fmla="*/ 3 w 4601"/>
                <a:gd name="T43" fmla="*/ 1850 h 6399"/>
                <a:gd name="T44" fmla="*/ 82 w 4601"/>
                <a:gd name="T45" fmla="*/ 11 h 6399"/>
                <a:gd name="T46" fmla="*/ 1507 w 4601"/>
                <a:gd name="T47" fmla="*/ 73 h 6399"/>
                <a:gd name="T48" fmla="*/ 1453 w 4601"/>
                <a:gd name="T49" fmla="*/ 255 h 6399"/>
                <a:gd name="T50" fmla="*/ 303 w 4601"/>
                <a:gd name="T51" fmla="*/ 1842 h 6399"/>
                <a:gd name="T52" fmla="*/ 514 w 4601"/>
                <a:gd name="T53" fmla="*/ 1628 h 6399"/>
                <a:gd name="T54" fmla="*/ 922 w 4601"/>
                <a:gd name="T55" fmla="*/ 1425 h 6399"/>
                <a:gd name="T56" fmla="*/ 1534 w 4601"/>
                <a:gd name="T57" fmla="*/ 1496 h 6399"/>
                <a:gd name="T58" fmla="*/ 2011 w 4601"/>
                <a:gd name="T59" fmla="*/ 2022 h 6399"/>
                <a:gd name="T60" fmla="*/ 2046 w 4601"/>
                <a:gd name="T61" fmla="*/ 2555 h 6399"/>
                <a:gd name="T62" fmla="*/ 1897 w 4601"/>
                <a:gd name="T63" fmla="*/ 2888 h 6399"/>
                <a:gd name="T64" fmla="*/ 1629 w 4601"/>
                <a:gd name="T65" fmla="*/ 3144 h 6399"/>
                <a:gd name="T66" fmla="*/ 1289 w 4601"/>
                <a:gd name="T67" fmla="*/ 3272 h 6399"/>
                <a:gd name="T68" fmla="*/ 865 w 4601"/>
                <a:gd name="T69" fmla="*/ 3249 h 6399"/>
                <a:gd name="T70" fmla="*/ 470 w 4601"/>
                <a:gd name="T71" fmla="*/ 3021 h 6399"/>
                <a:gd name="T72" fmla="*/ 291 w 4601"/>
                <a:gd name="T73" fmla="*/ 2852 h 6399"/>
                <a:gd name="T74" fmla="*/ 1864 w 4601"/>
                <a:gd name="T75" fmla="*/ 4353 h 6399"/>
                <a:gd name="T76" fmla="*/ 2157 w 4601"/>
                <a:gd name="T77" fmla="*/ 4591 h 6399"/>
                <a:gd name="T78" fmla="*/ 2184 w 4601"/>
                <a:gd name="T79" fmla="*/ 5011 h 6399"/>
                <a:gd name="T80" fmla="*/ 1866 w 4601"/>
                <a:gd name="T81" fmla="*/ 5372 h 6399"/>
                <a:gd name="T82" fmla="*/ 1799 w 4601"/>
                <a:gd name="T83" fmla="*/ 5790 h 6399"/>
                <a:gd name="T84" fmla="*/ 2029 w 4601"/>
                <a:gd name="T85" fmla="*/ 6069 h 6399"/>
                <a:gd name="T86" fmla="*/ 2399 w 4601"/>
                <a:gd name="T87" fmla="*/ 6105 h 6399"/>
                <a:gd name="T88" fmla="*/ 2677 w 4601"/>
                <a:gd name="T89" fmla="*/ 5876 h 6399"/>
                <a:gd name="T90" fmla="*/ 2703 w 4601"/>
                <a:gd name="T91" fmla="*/ 5475 h 6399"/>
                <a:gd name="T92" fmla="*/ 2386 w 4601"/>
                <a:gd name="T93" fmla="*/ 5118 h 6399"/>
                <a:gd name="T94" fmla="*/ 2318 w 4601"/>
                <a:gd name="T95" fmla="*/ 4681 h 6399"/>
                <a:gd name="T96" fmla="*/ 2558 w 4601"/>
                <a:gd name="T97" fmla="*/ 4390 h 6399"/>
                <a:gd name="T98" fmla="*/ 3863 w 4601"/>
                <a:gd name="T99" fmla="*/ 266 h 6399"/>
                <a:gd name="T100" fmla="*/ 3775 w 4601"/>
                <a:gd name="T101" fmla="*/ 97 h 6399"/>
                <a:gd name="T102" fmla="*/ 4494 w 4601"/>
                <a:gd name="T103" fmla="*/ 3 h 6399"/>
                <a:gd name="T104" fmla="*/ 4601 w 4601"/>
                <a:gd name="T105" fmla="*/ 4479 h 6399"/>
                <a:gd name="T106" fmla="*/ 4466 w 4601"/>
                <a:gd name="T107" fmla="*/ 4595 h 6399"/>
                <a:gd name="T108" fmla="*/ 2649 w 4601"/>
                <a:gd name="T109" fmla="*/ 4650 h 6399"/>
                <a:gd name="T110" fmla="*/ 2564 w 4601"/>
                <a:gd name="T111" fmla="*/ 4807 h 6399"/>
                <a:gd name="T112" fmla="*/ 2645 w 4601"/>
                <a:gd name="T113" fmla="*/ 5008 h 6399"/>
                <a:gd name="T114" fmla="*/ 2892 w 4601"/>
                <a:gd name="T115" fmla="*/ 5256 h 6399"/>
                <a:gd name="T116" fmla="*/ 3003 w 4601"/>
                <a:gd name="T117" fmla="*/ 5601 h 6399"/>
                <a:gd name="T118" fmla="*/ 2833 w 4601"/>
                <a:gd name="T119" fmla="*/ 6125 h 6399"/>
                <a:gd name="T120" fmla="*/ 2333 w 4601"/>
                <a:gd name="T121" fmla="*/ 6395 h 6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601" h="6399">
                  <a:moveTo>
                    <a:pt x="2256" y="6399"/>
                  </a:moveTo>
                  <a:lnTo>
                    <a:pt x="2218" y="6398"/>
                  </a:lnTo>
                  <a:lnTo>
                    <a:pt x="2180" y="6395"/>
                  </a:lnTo>
                  <a:lnTo>
                    <a:pt x="2143" y="6390"/>
                  </a:lnTo>
                  <a:lnTo>
                    <a:pt x="2105" y="6384"/>
                  </a:lnTo>
                  <a:lnTo>
                    <a:pt x="2070" y="6375"/>
                  </a:lnTo>
                  <a:lnTo>
                    <a:pt x="2034" y="6365"/>
                  </a:lnTo>
                  <a:lnTo>
                    <a:pt x="1999" y="6353"/>
                  </a:lnTo>
                  <a:lnTo>
                    <a:pt x="1965" y="6340"/>
                  </a:lnTo>
                  <a:lnTo>
                    <a:pt x="1933" y="6324"/>
                  </a:lnTo>
                  <a:lnTo>
                    <a:pt x="1900" y="6308"/>
                  </a:lnTo>
                  <a:lnTo>
                    <a:pt x="1869" y="6290"/>
                  </a:lnTo>
                  <a:lnTo>
                    <a:pt x="1839" y="6271"/>
                  </a:lnTo>
                  <a:lnTo>
                    <a:pt x="1809" y="6250"/>
                  </a:lnTo>
                  <a:lnTo>
                    <a:pt x="1781" y="6227"/>
                  </a:lnTo>
                  <a:lnTo>
                    <a:pt x="1754" y="6203"/>
                  </a:lnTo>
                  <a:lnTo>
                    <a:pt x="1727" y="6179"/>
                  </a:lnTo>
                  <a:lnTo>
                    <a:pt x="1703" y="6153"/>
                  </a:lnTo>
                  <a:lnTo>
                    <a:pt x="1680" y="6125"/>
                  </a:lnTo>
                  <a:lnTo>
                    <a:pt x="1657" y="6097"/>
                  </a:lnTo>
                  <a:lnTo>
                    <a:pt x="1637" y="6068"/>
                  </a:lnTo>
                  <a:lnTo>
                    <a:pt x="1616" y="6037"/>
                  </a:lnTo>
                  <a:lnTo>
                    <a:pt x="1599" y="6006"/>
                  </a:lnTo>
                  <a:lnTo>
                    <a:pt x="1582" y="5974"/>
                  </a:lnTo>
                  <a:lnTo>
                    <a:pt x="1568" y="5940"/>
                  </a:lnTo>
                  <a:lnTo>
                    <a:pt x="1554" y="5906"/>
                  </a:lnTo>
                  <a:lnTo>
                    <a:pt x="1543" y="5871"/>
                  </a:lnTo>
                  <a:lnTo>
                    <a:pt x="1532" y="5835"/>
                  </a:lnTo>
                  <a:lnTo>
                    <a:pt x="1523" y="5799"/>
                  </a:lnTo>
                  <a:lnTo>
                    <a:pt x="1517" y="5761"/>
                  </a:lnTo>
                  <a:lnTo>
                    <a:pt x="1512" y="5724"/>
                  </a:lnTo>
                  <a:lnTo>
                    <a:pt x="1509" y="5687"/>
                  </a:lnTo>
                  <a:lnTo>
                    <a:pt x="1508" y="5647"/>
                  </a:lnTo>
                  <a:lnTo>
                    <a:pt x="1509" y="5624"/>
                  </a:lnTo>
                  <a:lnTo>
                    <a:pt x="1510" y="5601"/>
                  </a:lnTo>
                  <a:lnTo>
                    <a:pt x="1511" y="5578"/>
                  </a:lnTo>
                  <a:lnTo>
                    <a:pt x="1514" y="5554"/>
                  </a:lnTo>
                  <a:lnTo>
                    <a:pt x="1517" y="5532"/>
                  </a:lnTo>
                  <a:lnTo>
                    <a:pt x="1521" y="5509"/>
                  </a:lnTo>
                  <a:lnTo>
                    <a:pt x="1526" y="5487"/>
                  </a:lnTo>
                  <a:lnTo>
                    <a:pt x="1531" y="5464"/>
                  </a:lnTo>
                  <a:lnTo>
                    <a:pt x="1537" y="5442"/>
                  </a:lnTo>
                  <a:lnTo>
                    <a:pt x="1545" y="5421"/>
                  </a:lnTo>
                  <a:lnTo>
                    <a:pt x="1552" y="5399"/>
                  </a:lnTo>
                  <a:lnTo>
                    <a:pt x="1560" y="5378"/>
                  </a:lnTo>
                  <a:lnTo>
                    <a:pt x="1568" y="5357"/>
                  </a:lnTo>
                  <a:lnTo>
                    <a:pt x="1578" y="5336"/>
                  </a:lnTo>
                  <a:lnTo>
                    <a:pt x="1587" y="5316"/>
                  </a:lnTo>
                  <a:lnTo>
                    <a:pt x="1598" y="5296"/>
                  </a:lnTo>
                  <a:lnTo>
                    <a:pt x="1609" y="5276"/>
                  </a:lnTo>
                  <a:lnTo>
                    <a:pt x="1621" y="5256"/>
                  </a:lnTo>
                  <a:lnTo>
                    <a:pt x="1633" y="5237"/>
                  </a:lnTo>
                  <a:lnTo>
                    <a:pt x="1647" y="5219"/>
                  </a:lnTo>
                  <a:lnTo>
                    <a:pt x="1660" y="5200"/>
                  </a:lnTo>
                  <a:lnTo>
                    <a:pt x="1674" y="5182"/>
                  </a:lnTo>
                  <a:lnTo>
                    <a:pt x="1689" y="5164"/>
                  </a:lnTo>
                  <a:lnTo>
                    <a:pt x="1704" y="5147"/>
                  </a:lnTo>
                  <a:lnTo>
                    <a:pt x="1719" y="5130"/>
                  </a:lnTo>
                  <a:lnTo>
                    <a:pt x="1737" y="5114"/>
                  </a:lnTo>
                  <a:lnTo>
                    <a:pt x="1753" y="5097"/>
                  </a:lnTo>
                  <a:lnTo>
                    <a:pt x="1770" y="5082"/>
                  </a:lnTo>
                  <a:lnTo>
                    <a:pt x="1788" y="5067"/>
                  </a:lnTo>
                  <a:lnTo>
                    <a:pt x="1806" y="5052"/>
                  </a:lnTo>
                  <a:lnTo>
                    <a:pt x="1826" y="5038"/>
                  </a:lnTo>
                  <a:lnTo>
                    <a:pt x="1846" y="5025"/>
                  </a:lnTo>
                  <a:lnTo>
                    <a:pt x="1857" y="5017"/>
                  </a:lnTo>
                  <a:lnTo>
                    <a:pt x="1868" y="5008"/>
                  </a:lnTo>
                  <a:lnTo>
                    <a:pt x="1879" y="4997"/>
                  </a:lnTo>
                  <a:lnTo>
                    <a:pt x="1888" y="4987"/>
                  </a:lnTo>
                  <a:lnTo>
                    <a:pt x="1898" y="4976"/>
                  </a:lnTo>
                  <a:lnTo>
                    <a:pt x="1906" y="4965"/>
                  </a:lnTo>
                  <a:lnTo>
                    <a:pt x="1914" y="4954"/>
                  </a:lnTo>
                  <a:lnTo>
                    <a:pt x="1922" y="4941"/>
                  </a:lnTo>
                  <a:lnTo>
                    <a:pt x="1928" y="4929"/>
                  </a:lnTo>
                  <a:lnTo>
                    <a:pt x="1933" y="4916"/>
                  </a:lnTo>
                  <a:lnTo>
                    <a:pt x="1938" y="4902"/>
                  </a:lnTo>
                  <a:lnTo>
                    <a:pt x="1942" y="4888"/>
                  </a:lnTo>
                  <a:lnTo>
                    <a:pt x="1945" y="4875"/>
                  </a:lnTo>
                  <a:lnTo>
                    <a:pt x="1947" y="4861"/>
                  </a:lnTo>
                  <a:lnTo>
                    <a:pt x="1949" y="4846"/>
                  </a:lnTo>
                  <a:lnTo>
                    <a:pt x="1949" y="4832"/>
                  </a:lnTo>
                  <a:lnTo>
                    <a:pt x="1949" y="4820"/>
                  </a:lnTo>
                  <a:lnTo>
                    <a:pt x="1948" y="4807"/>
                  </a:lnTo>
                  <a:lnTo>
                    <a:pt x="1946" y="4796"/>
                  </a:lnTo>
                  <a:lnTo>
                    <a:pt x="1944" y="4784"/>
                  </a:lnTo>
                  <a:lnTo>
                    <a:pt x="1942" y="4773"/>
                  </a:lnTo>
                  <a:lnTo>
                    <a:pt x="1939" y="4762"/>
                  </a:lnTo>
                  <a:lnTo>
                    <a:pt x="1935" y="4751"/>
                  </a:lnTo>
                  <a:lnTo>
                    <a:pt x="1931" y="4740"/>
                  </a:lnTo>
                  <a:lnTo>
                    <a:pt x="1926" y="4730"/>
                  </a:lnTo>
                  <a:lnTo>
                    <a:pt x="1921" y="4720"/>
                  </a:lnTo>
                  <a:lnTo>
                    <a:pt x="1914" y="4709"/>
                  </a:lnTo>
                  <a:lnTo>
                    <a:pt x="1908" y="4700"/>
                  </a:lnTo>
                  <a:lnTo>
                    <a:pt x="1902" y="4691"/>
                  </a:lnTo>
                  <a:lnTo>
                    <a:pt x="1895" y="4682"/>
                  </a:lnTo>
                  <a:lnTo>
                    <a:pt x="1888" y="4673"/>
                  </a:lnTo>
                  <a:lnTo>
                    <a:pt x="1880" y="4665"/>
                  </a:lnTo>
                  <a:lnTo>
                    <a:pt x="1872" y="4657"/>
                  </a:lnTo>
                  <a:lnTo>
                    <a:pt x="1864" y="4650"/>
                  </a:lnTo>
                  <a:lnTo>
                    <a:pt x="1855" y="4643"/>
                  </a:lnTo>
                  <a:lnTo>
                    <a:pt x="1846" y="4636"/>
                  </a:lnTo>
                  <a:lnTo>
                    <a:pt x="1836" y="4630"/>
                  </a:lnTo>
                  <a:lnTo>
                    <a:pt x="1827" y="4623"/>
                  </a:lnTo>
                  <a:lnTo>
                    <a:pt x="1816" y="4618"/>
                  </a:lnTo>
                  <a:lnTo>
                    <a:pt x="1805" y="4614"/>
                  </a:lnTo>
                  <a:lnTo>
                    <a:pt x="1795" y="4609"/>
                  </a:lnTo>
                  <a:lnTo>
                    <a:pt x="1784" y="4606"/>
                  </a:lnTo>
                  <a:lnTo>
                    <a:pt x="1773" y="4602"/>
                  </a:lnTo>
                  <a:lnTo>
                    <a:pt x="1762" y="4600"/>
                  </a:lnTo>
                  <a:lnTo>
                    <a:pt x="1751" y="4598"/>
                  </a:lnTo>
                  <a:lnTo>
                    <a:pt x="1739" y="4596"/>
                  </a:lnTo>
                  <a:lnTo>
                    <a:pt x="1726" y="4595"/>
                  </a:lnTo>
                  <a:lnTo>
                    <a:pt x="1714" y="4595"/>
                  </a:lnTo>
                  <a:lnTo>
                    <a:pt x="134" y="4595"/>
                  </a:lnTo>
                  <a:lnTo>
                    <a:pt x="121" y="4594"/>
                  </a:lnTo>
                  <a:lnTo>
                    <a:pt x="107" y="4592"/>
                  </a:lnTo>
                  <a:lnTo>
                    <a:pt x="94" y="4589"/>
                  </a:lnTo>
                  <a:lnTo>
                    <a:pt x="82" y="4585"/>
                  </a:lnTo>
                  <a:lnTo>
                    <a:pt x="70" y="4580"/>
                  </a:lnTo>
                  <a:lnTo>
                    <a:pt x="59" y="4573"/>
                  </a:lnTo>
                  <a:lnTo>
                    <a:pt x="49" y="4566"/>
                  </a:lnTo>
                  <a:lnTo>
                    <a:pt x="39" y="4558"/>
                  </a:lnTo>
                  <a:lnTo>
                    <a:pt x="31" y="4549"/>
                  </a:lnTo>
                  <a:lnTo>
                    <a:pt x="23" y="4539"/>
                  </a:lnTo>
                  <a:lnTo>
                    <a:pt x="16" y="4527"/>
                  </a:lnTo>
                  <a:lnTo>
                    <a:pt x="10" y="4516"/>
                  </a:lnTo>
                  <a:lnTo>
                    <a:pt x="6" y="4504"/>
                  </a:lnTo>
                  <a:lnTo>
                    <a:pt x="2" y="4492"/>
                  </a:lnTo>
                  <a:lnTo>
                    <a:pt x="0" y="4480"/>
                  </a:lnTo>
                  <a:lnTo>
                    <a:pt x="0" y="4466"/>
                  </a:lnTo>
                  <a:lnTo>
                    <a:pt x="0" y="2884"/>
                  </a:lnTo>
                  <a:lnTo>
                    <a:pt x="0" y="2869"/>
                  </a:lnTo>
                  <a:lnTo>
                    <a:pt x="1" y="2854"/>
                  </a:lnTo>
                  <a:lnTo>
                    <a:pt x="3" y="2839"/>
                  </a:lnTo>
                  <a:lnTo>
                    <a:pt x="6" y="2824"/>
                  </a:lnTo>
                  <a:lnTo>
                    <a:pt x="9" y="2809"/>
                  </a:lnTo>
                  <a:lnTo>
                    <a:pt x="13" y="2795"/>
                  </a:lnTo>
                  <a:lnTo>
                    <a:pt x="19" y="2780"/>
                  </a:lnTo>
                  <a:lnTo>
                    <a:pt x="25" y="2767"/>
                  </a:lnTo>
                  <a:lnTo>
                    <a:pt x="31" y="2753"/>
                  </a:lnTo>
                  <a:lnTo>
                    <a:pt x="37" y="2740"/>
                  </a:lnTo>
                  <a:lnTo>
                    <a:pt x="45" y="2727"/>
                  </a:lnTo>
                  <a:lnTo>
                    <a:pt x="53" y="2714"/>
                  </a:lnTo>
                  <a:lnTo>
                    <a:pt x="61" y="2702"/>
                  </a:lnTo>
                  <a:lnTo>
                    <a:pt x="70" y="2691"/>
                  </a:lnTo>
                  <a:lnTo>
                    <a:pt x="80" y="2679"/>
                  </a:lnTo>
                  <a:lnTo>
                    <a:pt x="90" y="2669"/>
                  </a:lnTo>
                  <a:lnTo>
                    <a:pt x="101" y="2658"/>
                  </a:lnTo>
                  <a:lnTo>
                    <a:pt x="113" y="2649"/>
                  </a:lnTo>
                  <a:lnTo>
                    <a:pt x="124" y="2640"/>
                  </a:lnTo>
                  <a:lnTo>
                    <a:pt x="136" y="2631"/>
                  </a:lnTo>
                  <a:lnTo>
                    <a:pt x="149" y="2622"/>
                  </a:lnTo>
                  <a:lnTo>
                    <a:pt x="162" y="2614"/>
                  </a:lnTo>
                  <a:lnTo>
                    <a:pt x="175" y="2607"/>
                  </a:lnTo>
                  <a:lnTo>
                    <a:pt x="188" y="2601"/>
                  </a:lnTo>
                  <a:lnTo>
                    <a:pt x="202" y="2596"/>
                  </a:lnTo>
                  <a:lnTo>
                    <a:pt x="217" y="2591"/>
                  </a:lnTo>
                  <a:lnTo>
                    <a:pt x="232" y="2586"/>
                  </a:lnTo>
                  <a:lnTo>
                    <a:pt x="247" y="2583"/>
                  </a:lnTo>
                  <a:lnTo>
                    <a:pt x="262" y="2580"/>
                  </a:lnTo>
                  <a:lnTo>
                    <a:pt x="277" y="2578"/>
                  </a:lnTo>
                  <a:lnTo>
                    <a:pt x="293" y="2577"/>
                  </a:lnTo>
                  <a:lnTo>
                    <a:pt x="309" y="2577"/>
                  </a:lnTo>
                  <a:lnTo>
                    <a:pt x="328" y="2577"/>
                  </a:lnTo>
                  <a:lnTo>
                    <a:pt x="347" y="2579"/>
                  </a:lnTo>
                  <a:lnTo>
                    <a:pt x="365" y="2582"/>
                  </a:lnTo>
                  <a:lnTo>
                    <a:pt x="383" y="2586"/>
                  </a:lnTo>
                  <a:lnTo>
                    <a:pt x="402" y="2591"/>
                  </a:lnTo>
                  <a:lnTo>
                    <a:pt x="419" y="2597"/>
                  </a:lnTo>
                  <a:lnTo>
                    <a:pt x="436" y="2604"/>
                  </a:lnTo>
                  <a:lnTo>
                    <a:pt x="453" y="2612"/>
                  </a:lnTo>
                  <a:lnTo>
                    <a:pt x="469" y="2621"/>
                  </a:lnTo>
                  <a:lnTo>
                    <a:pt x="484" y="2632"/>
                  </a:lnTo>
                  <a:lnTo>
                    <a:pt x="500" y="2643"/>
                  </a:lnTo>
                  <a:lnTo>
                    <a:pt x="514" y="2655"/>
                  </a:lnTo>
                  <a:lnTo>
                    <a:pt x="527" y="2668"/>
                  </a:lnTo>
                  <a:lnTo>
                    <a:pt x="540" y="2682"/>
                  </a:lnTo>
                  <a:lnTo>
                    <a:pt x="552" y="2697"/>
                  </a:lnTo>
                  <a:lnTo>
                    <a:pt x="563" y="2712"/>
                  </a:lnTo>
                  <a:lnTo>
                    <a:pt x="575" y="2731"/>
                  </a:lnTo>
                  <a:lnTo>
                    <a:pt x="588" y="2748"/>
                  </a:lnTo>
                  <a:lnTo>
                    <a:pt x="601" y="2765"/>
                  </a:lnTo>
                  <a:lnTo>
                    <a:pt x="614" y="2781"/>
                  </a:lnTo>
                  <a:lnTo>
                    <a:pt x="628" y="2797"/>
                  </a:lnTo>
                  <a:lnTo>
                    <a:pt x="642" y="2812"/>
                  </a:lnTo>
                  <a:lnTo>
                    <a:pt x="657" y="2828"/>
                  </a:lnTo>
                  <a:lnTo>
                    <a:pt x="672" y="2843"/>
                  </a:lnTo>
                  <a:lnTo>
                    <a:pt x="688" y="2856"/>
                  </a:lnTo>
                  <a:lnTo>
                    <a:pt x="704" y="2869"/>
                  </a:lnTo>
                  <a:lnTo>
                    <a:pt x="720" y="2882"/>
                  </a:lnTo>
                  <a:lnTo>
                    <a:pt x="737" y="2895"/>
                  </a:lnTo>
                  <a:lnTo>
                    <a:pt x="754" y="2906"/>
                  </a:lnTo>
                  <a:lnTo>
                    <a:pt x="771" y="2918"/>
                  </a:lnTo>
                  <a:lnTo>
                    <a:pt x="789" y="2929"/>
                  </a:lnTo>
                  <a:lnTo>
                    <a:pt x="807" y="2939"/>
                  </a:lnTo>
                  <a:lnTo>
                    <a:pt x="825" y="2949"/>
                  </a:lnTo>
                  <a:lnTo>
                    <a:pt x="843" y="2958"/>
                  </a:lnTo>
                  <a:lnTo>
                    <a:pt x="862" y="2966"/>
                  </a:lnTo>
                  <a:lnTo>
                    <a:pt x="882" y="2974"/>
                  </a:lnTo>
                  <a:lnTo>
                    <a:pt x="901" y="2981"/>
                  </a:lnTo>
                  <a:lnTo>
                    <a:pt x="920" y="2987"/>
                  </a:lnTo>
                  <a:lnTo>
                    <a:pt x="940" y="2993"/>
                  </a:lnTo>
                  <a:lnTo>
                    <a:pt x="960" y="2999"/>
                  </a:lnTo>
                  <a:lnTo>
                    <a:pt x="981" y="3004"/>
                  </a:lnTo>
                  <a:lnTo>
                    <a:pt x="1001" y="3009"/>
                  </a:lnTo>
                  <a:lnTo>
                    <a:pt x="1021" y="3012"/>
                  </a:lnTo>
                  <a:lnTo>
                    <a:pt x="1042" y="3015"/>
                  </a:lnTo>
                  <a:lnTo>
                    <a:pt x="1064" y="3018"/>
                  </a:lnTo>
                  <a:lnTo>
                    <a:pt x="1084" y="3019"/>
                  </a:lnTo>
                  <a:lnTo>
                    <a:pt x="1106" y="3020"/>
                  </a:lnTo>
                  <a:lnTo>
                    <a:pt x="1127" y="3021"/>
                  </a:lnTo>
                  <a:lnTo>
                    <a:pt x="1162" y="3020"/>
                  </a:lnTo>
                  <a:lnTo>
                    <a:pt x="1196" y="3017"/>
                  </a:lnTo>
                  <a:lnTo>
                    <a:pt x="1229" y="3013"/>
                  </a:lnTo>
                  <a:lnTo>
                    <a:pt x="1263" y="3006"/>
                  </a:lnTo>
                  <a:lnTo>
                    <a:pt x="1295" y="2999"/>
                  </a:lnTo>
                  <a:lnTo>
                    <a:pt x="1326" y="2990"/>
                  </a:lnTo>
                  <a:lnTo>
                    <a:pt x="1358" y="2979"/>
                  </a:lnTo>
                  <a:lnTo>
                    <a:pt x="1389" y="2967"/>
                  </a:lnTo>
                  <a:lnTo>
                    <a:pt x="1418" y="2954"/>
                  </a:lnTo>
                  <a:lnTo>
                    <a:pt x="1448" y="2939"/>
                  </a:lnTo>
                  <a:lnTo>
                    <a:pt x="1476" y="2923"/>
                  </a:lnTo>
                  <a:lnTo>
                    <a:pt x="1503" y="2905"/>
                  </a:lnTo>
                  <a:lnTo>
                    <a:pt x="1529" y="2886"/>
                  </a:lnTo>
                  <a:lnTo>
                    <a:pt x="1555" y="2867"/>
                  </a:lnTo>
                  <a:lnTo>
                    <a:pt x="1579" y="2846"/>
                  </a:lnTo>
                  <a:lnTo>
                    <a:pt x="1602" y="2824"/>
                  </a:lnTo>
                  <a:lnTo>
                    <a:pt x="1624" y="2800"/>
                  </a:lnTo>
                  <a:lnTo>
                    <a:pt x="1646" y="2776"/>
                  </a:lnTo>
                  <a:lnTo>
                    <a:pt x="1666" y="2751"/>
                  </a:lnTo>
                  <a:lnTo>
                    <a:pt x="1685" y="2724"/>
                  </a:lnTo>
                  <a:lnTo>
                    <a:pt x="1702" y="2696"/>
                  </a:lnTo>
                  <a:lnTo>
                    <a:pt x="1718" y="2668"/>
                  </a:lnTo>
                  <a:lnTo>
                    <a:pt x="1734" y="2640"/>
                  </a:lnTo>
                  <a:lnTo>
                    <a:pt x="1747" y="2609"/>
                  </a:lnTo>
                  <a:lnTo>
                    <a:pt x="1759" y="2579"/>
                  </a:lnTo>
                  <a:lnTo>
                    <a:pt x="1770" y="2548"/>
                  </a:lnTo>
                  <a:lnTo>
                    <a:pt x="1779" y="2515"/>
                  </a:lnTo>
                  <a:lnTo>
                    <a:pt x="1786" y="2483"/>
                  </a:lnTo>
                  <a:lnTo>
                    <a:pt x="1792" y="2450"/>
                  </a:lnTo>
                  <a:lnTo>
                    <a:pt x="1796" y="2416"/>
                  </a:lnTo>
                  <a:lnTo>
                    <a:pt x="1799" y="2382"/>
                  </a:lnTo>
                  <a:lnTo>
                    <a:pt x="1800" y="2348"/>
                  </a:lnTo>
                  <a:lnTo>
                    <a:pt x="1799" y="2312"/>
                  </a:lnTo>
                  <a:lnTo>
                    <a:pt x="1796" y="2279"/>
                  </a:lnTo>
                  <a:lnTo>
                    <a:pt x="1792" y="2244"/>
                  </a:lnTo>
                  <a:lnTo>
                    <a:pt x="1786" y="2212"/>
                  </a:lnTo>
                  <a:lnTo>
                    <a:pt x="1779" y="2179"/>
                  </a:lnTo>
                  <a:lnTo>
                    <a:pt x="1770" y="2147"/>
                  </a:lnTo>
                  <a:lnTo>
                    <a:pt x="1759" y="2116"/>
                  </a:lnTo>
                  <a:lnTo>
                    <a:pt x="1747" y="2085"/>
                  </a:lnTo>
                  <a:lnTo>
                    <a:pt x="1734" y="2055"/>
                  </a:lnTo>
                  <a:lnTo>
                    <a:pt x="1718" y="2026"/>
                  </a:lnTo>
                  <a:lnTo>
                    <a:pt x="1702" y="1998"/>
                  </a:lnTo>
                  <a:lnTo>
                    <a:pt x="1685" y="1971"/>
                  </a:lnTo>
                  <a:lnTo>
                    <a:pt x="1666" y="1944"/>
                  </a:lnTo>
                  <a:lnTo>
                    <a:pt x="1646" y="1919"/>
                  </a:lnTo>
                  <a:lnTo>
                    <a:pt x="1624" y="1895"/>
                  </a:lnTo>
                  <a:lnTo>
                    <a:pt x="1602" y="1872"/>
                  </a:lnTo>
                  <a:lnTo>
                    <a:pt x="1579" y="1849"/>
                  </a:lnTo>
                  <a:lnTo>
                    <a:pt x="1555" y="1828"/>
                  </a:lnTo>
                  <a:lnTo>
                    <a:pt x="1529" y="1808"/>
                  </a:lnTo>
                  <a:lnTo>
                    <a:pt x="1503" y="1790"/>
                  </a:lnTo>
                  <a:lnTo>
                    <a:pt x="1476" y="1772"/>
                  </a:lnTo>
                  <a:lnTo>
                    <a:pt x="1448" y="1755"/>
                  </a:lnTo>
                  <a:lnTo>
                    <a:pt x="1418" y="1741"/>
                  </a:lnTo>
                  <a:lnTo>
                    <a:pt x="1389" y="1727"/>
                  </a:lnTo>
                  <a:lnTo>
                    <a:pt x="1358" y="1715"/>
                  </a:lnTo>
                  <a:lnTo>
                    <a:pt x="1326" y="1705"/>
                  </a:lnTo>
                  <a:lnTo>
                    <a:pt x="1295" y="1696"/>
                  </a:lnTo>
                  <a:lnTo>
                    <a:pt x="1263" y="1689"/>
                  </a:lnTo>
                  <a:lnTo>
                    <a:pt x="1229" y="1683"/>
                  </a:lnTo>
                  <a:lnTo>
                    <a:pt x="1196" y="1678"/>
                  </a:lnTo>
                  <a:lnTo>
                    <a:pt x="1162" y="1675"/>
                  </a:lnTo>
                  <a:lnTo>
                    <a:pt x="1127" y="1674"/>
                  </a:lnTo>
                  <a:lnTo>
                    <a:pt x="1106" y="1674"/>
                  </a:lnTo>
                  <a:lnTo>
                    <a:pt x="1085" y="1675"/>
                  </a:lnTo>
                  <a:lnTo>
                    <a:pt x="1064" y="1678"/>
                  </a:lnTo>
                  <a:lnTo>
                    <a:pt x="1042" y="1680"/>
                  </a:lnTo>
                  <a:lnTo>
                    <a:pt x="1021" y="1683"/>
                  </a:lnTo>
                  <a:lnTo>
                    <a:pt x="1001" y="1686"/>
                  </a:lnTo>
                  <a:lnTo>
                    <a:pt x="981" y="1690"/>
                  </a:lnTo>
                  <a:lnTo>
                    <a:pt x="960" y="1695"/>
                  </a:lnTo>
                  <a:lnTo>
                    <a:pt x="940" y="1700"/>
                  </a:lnTo>
                  <a:lnTo>
                    <a:pt x="920" y="1706"/>
                  </a:lnTo>
                  <a:lnTo>
                    <a:pt x="901" y="1712"/>
                  </a:lnTo>
                  <a:lnTo>
                    <a:pt x="882" y="1719"/>
                  </a:lnTo>
                  <a:lnTo>
                    <a:pt x="862" y="1726"/>
                  </a:lnTo>
                  <a:lnTo>
                    <a:pt x="844" y="1734"/>
                  </a:lnTo>
                  <a:lnTo>
                    <a:pt x="825" y="1743"/>
                  </a:lnTo>
                  <a:lnTo>
                    <a:pt x="807" y="1752"/>
                  </a:lnTo>
                  <a:lnTo>
                    <a:pt x="789" y="1762"/>
                  </a:lnTo>
                  <a:lnTo>
                    <a:pt x="771" y="1773"/>
                  </a:lnTo>
                  <a:lnTo>
                    <a:pt x="754" y="1784"/>
                  </a:lnTo>
                  <a:lnTo>
                    <a:pt x="737" y="1795"/>
                  </a:lnTo>
                  <a:lnTo>
                    <a:pt x="720" y="1807"/>
                  </a:lnTo>
                  <a:lnTo>
                    <a:pt x="704" y="1820"/>
                  </a:lnTo>
                  <a:lnTo>
                    <a:pt x="689" y="1833"/>
                  </a:lnTo>
                  <a:lnTo>
                    <a:pt x="672" y="1846"/>
                  </a:lnTo>
                  <a:lnTo>
                    <a:pt x="657" y="1861"/>
                  </a:lnTo>
                  <a:lnTo>
                    <a:pt x="643" y="1876"/>
                  </a:lnTo>
                  <a:lnTo>
                    <a:pt x="629" y="1891"/>
                  </a:lnTo>
                  <a:lnTo>
                    <a:pt x="615" y="1907"/>
                  </a:lnTo>
                  <a:lnTo>
                    <a:pt x="602" y="1923"/>
                  </a:lnTo>
                  <a:lnTo>
                    <a:pt x="589" y="1940"/>
                  </a:lnTo>
                  <a:lnTo>
                    <a:pt x="576" y="1957"/>
                  </a:lnTo>
                  <a:lnTo>
                    <a:pt x="564" y="1976"/>
                  </a:lnTo>
                  <a:lnTo>
                    <a:pt x="552" y="1991"/>
                  </a:lnTo>
                  <a:lnTo>
                    <a:pt x="540" y="2006"/>
                  </a:lnTo>
                  <a:lnTo>
                    <a:pt x="527" y="2020"/>
                  </a:lnTo>
                  <a:lnTo>
                    <a:pt x="514" y="2032"/>
                  </a:lnTo>
                  <a:lnTo>
                    <a:pt x="500" y="2044"/>
                  </a:lnTo>
                  <a:lnTo>
                    <a:pt x="484" y="2057"/>
                  </a:lnTo>
                  <a:lnTo>
                    <a:pt x="469" y="2067"/>
                  </a:lnTo>
                  <a:lnTo>
                    <a:pt x="453" y="2076"/>
                  </a:lnTo>
                  <a:lnTo>
                    <a:pt x="436" y="2084"/>
                  </a:lnTo>
                  <a:lnTo>
                    <a:pt x="419" y="2091"/>
                  </a:lnTo>
                  <a:lnTo>
                    <a:pt x="402" y="2097"/>
                  </a:lnTo>
                  <a:lnTo>
                    <a:pt x="383" y="2102"/>
                  </a:lnTo>
                  <a:lnTo>
                    <a:pt x="365" y="2106"/>
                  </a:lnTo>
                  <a:lnTo>
                    <a:pt x="347" y="2109"/>
                  </a:lnTo>
                  <a:lnTo>
                    <a:pt x="328" y="2111"/>
                  </a:lnTo>
                  <a:lnTo>
                    <a:pt x="309" y="2111"/>
                  </a:lnTo>
                  <a:lnTo>
                    <a:pt x="293" y="2111"/>
                  </a:lnTo>
                  <a:lnTo>
                    <a:pt x="277" y="2110"/>
                  </a:lnTo>
                  <a:lnTo>
                    <a:pt x="262" y="2108"/>
                  </a:lnTo>
                  <a:lnTo>
                    <a:pt x="247" y="2105"/>
                  </a:lnTo>
                  <a:lnTo>
                    <a:pt x="232" y="2102"/>
                  </a:lnTo>
                  <a:lnTo>
                    <a:pt x="217" y="2098"/>
                  </a:lnTo>
                  <a:lnTo>
                    <a:pt x="202" y="2093"/>
                  </a:lnTo>
                  <a:lnTo>
                    <a:pt x="188" y="2087"/>
                  </a:lnTo>
                  <a:lnTo>
                    <a:pt x="175" y="2081"/>
                  </a:lnTo>
                  <a:lnTo>
                    <a:pt x="162" y="2075"/>
                  </a:lnTo>
                  <a:lnTo>
                    <a:pt x="149" y="2068"/>
                  </a:lnTo>
                  <a:lnTo>
                    <a:pt x="136" y="2060"/>
                  </a:lnTo>
                  <a:lnTo>
                    <a:pt x="124" y="2050"/>
                  </a:lnTo>
                  <a:lnTo>
                    <a:pt x="113" y="2041"/>
                  </a:lnTo>
                  <a:lnTo>
                    <a:pt x="101" y="2032"/>
                  </a:lnTo>
                  <a:lnTo>
                    <a:pt x="90" y="2022"/>
                  </a:lnTo>
                  <a:lnTo>
                    <a:pt x="80" y="2011"/>
                  </a:lnTo>
                  <a:lnTo>
                    <a:pt x="70" y="2000"/>
                  </a:lnTo>
                  <a:lnTo>
                    <a:pt x="61" y="1989"/>
                  </a:lnTo>
                  <a:lnTo>
                    <a:pt x="53" y="1977"/>
                  </a:lnTo>
                  <a:lnTo>
                    <a:pt x="45" y="1964"/>
                  </a:lnTo>
                  <a:lnTo>
                    <a:pt x="37" y="1951"/>
                  </a:lnTo>
                  <a:lnTo>
                    <a:pt x="31" y="1937"/>
                  </a:lnTo>
                  <a:lnTo>
                    <a:pt x="25" y="1924"/>
                  </a:lnTo>
                  <a:lnTo>
                    <a:pt x="19" y="1910"/>
                  </a:lnTo>
                  <a:lnTo>
                    <a:pt x="13" y="1896"/>
                  </a:lnTo>
                  <a:lnTo>
                    <a:pt x="9" y="1881"/>
                  </a:lnTo>
                  <a:lnTo>
                    <a:pt x="6" y="1865"/>
                  </a:lnTo>
                  <a:lnTo>
                    <a:pt x="3" y="1850"/>
                  </a:lnTo>
                  <a:lnTo>
                    <a:pt x="1" y="1835"/>
                  </a:lnTo>
                  <a:lnTo>
                    <a:pt x="0" y="1819"/>
                  </a:lnTo>
                  <a:lnTo>
                    <a:pt x="0" y="1804"/>
                  </a:lnTo>
                  <a:lnTo>
                    <a:pt x="0" y="135"/>
                  </a:lnTo>
                  <a:lnTo>
                    <a:pt x="0" y="122"/>
                  </a:lnTo>
                  <a:lnTo>
                    <a:pt x="2" y="109"/>
                  </a:lnTo>
                  <a:lnTo>
                    <a:pt x="6" y="96"/>
                  </a:lnTo>
                  <a:lnTo>
                    <a:pt x="10" y="84"/>
                  </a:lnTo>
                  <a:lnTo>
                    <a:pt x="16" y="73"/>
                  </a:lnTo>
                  <a:lnTo>
                    <a:pt x="23" y="62"/>
                  </a:lnTo>
                  <a:lnTo>
                    <a:pt x="31" y="50"/>
                  </a:lnTo>
                  <a:lnTo>
                    <a:pt x="39" y="40"/>
                  </a:lnTo>
                  <a:lnTo>
                    <a:pt x="49" y="32"/>
                  </a:lnTo>
                  <a:lnTo>
                    <a:pt x="59" y="24"/>
                  </a:lnTo>
                  <a:lnTo>
                    <a:pt x="70" y="17"/>
                  </a:lnTo>
                  <a:lnTo>
                    <a:pt x="82" y="11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1" y="1"/>
                  </a:lnTo>
                  <a:lnTo>
                    <a:pt x="134" y="0"/>
                  </a:lnTo>
                  <a:lnTo>
                    <a:pt x="1389" y="0"/>
                  </a:lnTo>
                  <a:lnTo>
                    <a:pt x="1403" y="1"/>
                  </a:lnTo>
                  <a:lnTo>
                    <a:pt x="1416" y="3"/>
                  </a:lnTo>
                  <a:lnTo>
                    <a:pt x="1429" y="6"/>
                  </a:lnTo>
                  <a:lnTo>
                    <a:pt x="1441" y="11"/>
                  </a:lnTo>
                  <a:lnTo>
                    <a:pt x="1453" y="17"/>
                  </a:lnTo>
                  <a:lnTo>
                    <a:pt x="1464" y="24"/>
                  </a:lnTo>
                  <a:lnTo>
                    <a:pt x="1474" y="32"/>
                  </a:lnTo>
                  <a:lnTo>
                    <a:pt x="1484" y="40"/>
                  </a:lnTo>
                  <a:lnTo>
                    <a:pt x="1492" y="50"/>
                  </a:lnTo>
                  <a:lnTo>
                    <a:pt x="1500" y="62"/>
                  </a:lnTo>
                  <a:lnTo>
                    <a:pt x="1507" y="73"/>
                  </a:lnTo>
                  <a:lnTo>
                    <a:pt x="1512" y="84"/>
                  </a:lnTo>
                  <a:lnTo>
                    <a:pt x="1517" y="97"/>
                  </a:lnTo>
                  <a:lnTo>
                    <a:pt x="1520" y="109"/>
                  </a:lnTo>
                  <a:lnTo>
                    <a:pt x="1522" y="122"/>
                  </a:lnTo>
                  <a:lnTo>
                    <a:pt x="1523" y="135"/>
                  </a:lnTo>
                  <a:lnTo>
                    <a:pt x="1522" y="149"/>
                  </a:lnTo>
                  <a:lnTo>
                    <a:pt x="1520" y="163"/>
                  </a:lnTo>
                  <a:lnTo>
                    <a:pt x="1517" y="175"/>
                  </a:lnTo>
                  <a:lnTo>
                    <a:pt x="1512" y="187"/>
                  </a:lnTo>
                  <a:lnTo>
                    <a:pt x="1507" y="199"/>
                  </a:lnTo>
                  <a:lnTo>
                    <a:pt x="1500" y="210"/>
                  </a:lnTo>
                  <a:lnTo>
                    <a:pt x="1492" y="221"/>
                  </a:lnTo>
                  <a:lnTo>
                    <a:pt x="1484" y="230"/>
                  </a:lnTo>
                  <a:lnTo>
                    <a:pt x="1474" y="239"/>
                  </a:lnTo>
                  <a:lnTo>
                    <a:pt x="1464" y="247"/>
                  </a:lnTo>
                  <a:lnTo>
                    <a:pt x="1453" y="255"/>
                  </a:lnTo>
                  <a:lnTo>
                    <a:pt x="1441" y="261"/>
                  </a:lnTo>
                  <a:lnTo>
                    <a:pt x="1428" y="266"/>
                  </a:lnTo>
                  <a:lnTo>
                    <a:pt x="1416" y="269"/>
                  </a:lnTo>
                  <a:lnTo>
                    <a:pt x="1402" y="271"/>
                  </a:lnTo>
                  <a:lnTo>
                    <a:pt x="1389" y="272"/>
                  </a:lnTo>
                  <a:lnTo>
                    <a:pt x="268" y="272"/>
                  </a:lnTo>
                  <a:lnTo>
                    <a:pt x="268" y="1804"/>
                  </a:lnTo>
                  <a:lnTo>
                    <a:pt x="269" y="1810"/>
                  </a:lnTo>
                  <a:lnTo>
                    <a:pt x="270" y="1816"/>
                  </a:lnTo>
                  <a:lnTo>
                    <a:pt x="273" y="1822"/>
                  </a:lnTo>
                  <a:lnTo>
                    <a:pt x="276" y="1827"/>
                  </a:lnTo>
                  <a:lnTo>
                    <a:pt x="281" y="1831"/>
                  </a:lnTo>
                  <a:lnTo>
                    <a:pt x="285" y="1835"/>
                  </a:lnTo>
                  <a:lnTo>
                    <a:pt x="290" y="1838"/>
                  </a:lnTo>
                  <a:lnTo>
                    <a:pt x="296" y="1841"/>
                  </a:lnTo>
                  <a:lnTo>
                    <a:pt x="303" y="1842"/>
                  </a:lnTo>
                  <a:lnTo>
                    <a:pt x="309" y="1843"/>
                  </a:lnTo>
                  <a:lnTo>
                    <a:pt x="315" y="1843"/>
                  </a:lnTo>
                  <a:lnTo>
                    <a:pt x="321" y="1842"/>
                  </a:lnTo>
                  <a:lnTo>
                    <a:pt x="326" y="1839"/>
                  </a:lnTo>
                  <a:lnTo>
                    <a:pt x="331" y="1835"/>
                  </a:lnTo>
                  <a:lnTo>
                    <a:pt x="336" y="1831"/>
                  </a:lnTo>
                  <a:lnTo>
                    <a:pt x="340" y="1825"/>
                  </a:lnTo>
                  <a:lnTo>
                    <a:pt x="357" y="1801"/>
                  </a:lnTo>
                  <a:lnTo>
                    <a:pt x="374" y="1777"/>
                  </a:lnTo>
                  <a:lnTo>
                    <a:pt x="392" y="1753"/>
                  </a:lnTo>
                  <a:lnTo>
                    <a:pt x="411" y="1731"/>
                  </a:lnTo>
                  <a:lnTo>
                    <a:pt x="431" y="1709"/>
                  </a:lnTo>
                  <a:lnTo>
                    <a:pt x="450" y="1688"/>
                  </a:lnTo>
                  <a:lnTo>
                    <a:pt x="471" y="1667"/>
                  </a:lnTo>
                  <a:lnTo>
                    <a:pt x="491" y="1647"/>
                  </a:lnTo>
                  <a:lnTo>
                    <a:pt x="514" y="1628"/>
                  </a:lnTo>
                  <a:lnTo>
                    <a:pt x="536" y="1610"/>
                  </a:lnTo>
                  <a:lnTo>
                    <a:pt x="558" y="1592"/>
                  </a:lnTo>
                  <a:lnTo>
                    <a:pt x="581" y="1574"/>
                  </a:lnTo>
                  <a:lnTo>
                    <a:pt x="606" y="1558"/>
                  </a:lnTo>
                  <a:lnTo>
                    <a:pt x="630" y="1543"/>
                  </a:lnTo>
                  <a:lnTo>
                    <a:pt x="654" y="1529"/>
                  </a:lnTo>
                  <a:lnTo>
                    <a:pt x="679" y="1515"/>
                  </a:lnTo>
                  <a:lnTo>
                    <a:pt x="705" y="1502"/>
                  </a:lnTo>
                  <a:lnTo>
                    <a:pt x="731" y="1489"/>
                  </a:lnTo>
                  <a:lnTo>
                    <a:pt x="757" y="1477"/>
                  </a:lnTo>
                  <a:lnTo>
                    <a:pt x="784" y="1466"/>
                  </a:lnTo>
                  <a:lnTo>
                    <a:pt x="811" y="1456"/>
                  </a:lnTo>
                  <a:lnTo>
                    <a:pt x="838" y="1447"/>
                  </a:lnTo>
                  <a:lnTo>
                    <a:pt x="865" y="1439"/>
                  </a:lnTo>
                  <a:lnTo>
                    <a:pt x="894" y="1432"/>
                  </a:lnTo>
                  <a:lnTo>
                    <a:pt x="922" y="1425"/>
                  </a:lnTo>
                  <a:lnTo>
                    <a:pt x="950" y="1419"/>
                  </a:lnTo>
                  <a:lnTo>
                    <a:pt x="980" y="1414"/>
                  </a:lnTo>
                  <a:lnTo>
                    <a:pt x="1009" y="1410"/>
                  </a:lnTo>
                  <a:lnTo>
                    <a:pt x="1038" y="1407"/>
                  </a:lnTo>
                  <a:lnTo>
                    <a:pt x="1068" y="1405"/>
                  </a:lnTo>
                  <a:lnTo>
                    <a:pt x="1097" y="1403"/>
                  </a:lnTo>
                  <a:lnTo>
                    <a:pt x="1127" y="1403"/>
                  </a:lnTo>
                  <a:lnTo>
                    <a:pt x="1176" y="1404"/>
                  </a:lnTo>
                  <a:lnTo>
                    <a:pt x="1223" y="1408"/>
                  </a:lnTo>
                  <a:lnTo>
                    <a:pt x="1270" y="1414"/>
                  </a:lnTo>
                  <a:lnTo>
                    <a:pt x="1316" y="1422"/>
                  </a:lnTo>
                  <a:lnTo>
                    <a:pt x="1362" y="1432"/>
                  </a:lnTo>
                  <a:lnTo>
                    <a:pt x="1406" y="1445"/>
                  </a:lnTo>
                  <a:lnTo>
                    <a:pt x="1451" y="1460"/>
                  </a:lnTo>
                  <a:lnTo>
                    <a:pt x="1493" y="1476"/>
                  </a:lnTo>
                  <a:lnTo>
                    <a:pt x="1534" y="1496"/>
                  </a:lnTo>
                  <a:lnTo>
                    <a:pt x="1576" y="1517"/>
                  </a:lnTo>
                  <a:lnTo>
                    <a:pt x="1614" y="1539"/>
                  </a:lnTo>
                  <a:lnTo>
                    <a:pt x="1653" y="1563"/>
                  </a:lnTo>
                  <a:lnTo>
                    <a:pt x="1690" y="1591"/>
                  </a:lnTo>
                  <a:lnTo>
                    <a:pt x="1725" y="1618"/>
                  </a:lnTo>
                  <a:lnTo>
                    <a:pt x="1760" y="1648"/>
                  </a:lnTo>
                  <a:lnTo>
                    <a:pt x="1792" y="1679"/>
                  </a:lnTo>
                  <a:lnTo>
                    <a:pt x="1823" y="1712"/>
                  </a:lnTo>
                  <a:lnTo>
                    <a:pt x="1853" y="1746"/>
                  </a:lnTo>
                  <a:lnTo>
                    <a:pt x="1881" y="1782"/>
                  </a:lnTo>
                  <a:lnTo>
                    <a:pt x="1907" y="1819"/>
                  </a:lnTo>
                  <a:lnTo>
                    <a:pt x="1932" y="1857"/>
                  </a:lnTo>
                  <a:lnTo>
                    <a:pt x="1955" y="1897"/>
                  </a:lnTo>
                  <a:lnTo>
                    <a:pt x="1975" y="1937"/>
                  </a:lnTo>
                  <a:lnTo>
                    <a:pt x="1994" y="1980"/>
                  </a:lnTo>
                  <a:lnTo>
                    <a:pt x="2011" y="2022"/>
                  </a:lnTo>
                  <a:lnTo>
                    <a:pt x="2026" y="2067"/>
                  </a:lnTo>
                  <a:lnTo>
                    <a:pt x="2039" y="2111"/>
                  </a:lnTo>
                  <a:lnTo>
                    <a:pt x="2049" y="2157"/>
                  </a:lnTo>
                  <a:lnTo>
                    <a:pt x="2057" y="2203"/>
                  </a:lnTo>
                  <a:lnTo>
                    <a:pt x="2063" y="2251"/>
                  </a:lnTo>
                  <a:lnTo>
                    <a:pt x="2067" y="2299"/>
                  </a:lnTo>
                  <a:lnTo>
                    <a:pt x="2068" y="2348"/>
                  </a:lnTo>
                  <a:lnTo>
                    <a:pt x="2068" y="2371"/>
                  </a:lnTo>
                  <a:lnTo>
                    <a:pt x="2067" y="2394"/>
                  </a:lnTo>
                  <a:lnTo>
                    <a:pt x="2066" y="2417"/>
                  </a:lnTo>
                  <a:lnTo>
                    <a:pt x="2064" y="2441"/>
                  </a:lnTo>
                  <a:lnTo>
                    <a:pt x="2061" y="2464"/>
                  </a:lnTo>
                  <a:lnTo>
                    <a:pt x="2058" y="2487"/>
                  </a:lnTo>
                  <a:lnTo>
                    <a:pt x="2055" y="2509"/>
                  </a:lnTo>
                  <a:lnTo>
                    <a:pt x="2051" y="2533"/>
                  </a:lnTo>
                  <a:lnTo>
                    <a:pt x="2046" y="2555"/>
                  </a:lnTo>
                  <a:lnTo>
                    <a:pt x="2041" y="2577"/>
                  </a:lnTo>
                  <a:lnTo>
                    <a:pt x="2035" y="2599"/>
                  </a:lnTo>
                  <a:lnTo>
                    <a:pt x="2029" y="2620"/>
                  </a:lnTo>
                  <a:lnTo>
                    <a:pt x="2022" y="2643"/>
                  </a:lnTo>
                  <a:lnTo>
                    <a:pt x="2013" y="2664"/>
                  </a:lnTo>
                  <a:lnTo>
                    <a:pt x="2006" y="2686"/>
                  </a:lnTo>
                  <a:lnTo>
                    <a:pt x="1997" y="2707"/>
                  </a:lnTo>
                  <a:lnTo>
                    <a:pt x="1988" y="2729"/>
                  </a:lnTo>
                  <a:lnTo>
                    <a:pt x="1979" y="2749"/>
                  </a:lnTo>
                  <a:lnTo>
                    <a:pt x="1969" y="2770"/>
                  </a:lnTo>
                  <a:lnTo>
                    <a:pt x="1958" y="2790"/>
                  </a:lnTo>
                  <a:lnTo>
                    <a:pt x="1947" y="2810"/>
                  </a:lnTo>
                  <a:lnTo>
                    <a:pt x="1936" y="2830"/>
                  </a:lnTo>
                  <a:lnTo>
                    <a:pt x="1924" y="2850"/>
                  </a:lnTo>
                  <a:lnTo>
                    <a:pt x="1910" y="2869"/>
                  </a:lnTo>
                  <a:lnTo>
                    <a:pt x="1897" y="2888"/>
                  </a:lnTo>
                  <a:lnTo>
                    <a:pt x="1884" y="2906"/>
                  </a:lnTo>
                  <a:lnTo>
                    <a:pt x="1870" y="2926"/>
                  </a:lnTo>
                  <a:lnTo>
                    <a:pt x="1855" y="2943"/>
                  </a:lnTo>
                  <a:lnTo>
                    <a:pt x="1841" y="2961"/>
                  </a:lnTo>
                  <a:lnTo>
                    <a:pt x="1825" y="2979"/>
                  </a:lnTo>
                  <a:lnTo>
                    <a:pt x="1808" y="2996"/>
                  </a:lnTo>
                  <a:lnTo>
                    <a:pt x="1792" y="3014"/>
                  </a:lnTo>
                  <a:lnTo>
                    <a:pt x="1775" y="3030"/>
                  </a:lnTo>
                  <a:lnTo>
                    <a:pt x="1758" y="3046"/>
                  </a:lnTo>
                  <a:lnTo>
                    <a:pt x="1741" y="3061"/>
                  </a:lnTo>
                  <a:lnTo>
                    <a:pt x="1723" y="3076"/>
                  </a:lnTo>
                  <a:lnTo>
                    <a:pt x="1704" y="3090"/>
                  </a:lnTo>
                  <a:lnTo>
                    <a:pt x="1686" y="3105"/>
                  </a:lnTo>
                  <a:lnTo>
                    <a:pt x="1668" y="3119"/>
                  </a:lnTo>
                  <a:lnTo>
                    <a:pt x="1649" y="3131"/>
                  </a:lnTo>
                  <a:lnTo>
                    <a:pt x="1629" y="3144"/>
                  </a:lnTo>
                  <a:lnTo>
                    <a:pt x="1609" y="3156"/>
                  </a:lnTo>
                  <a:lnTo>
                    <a:pt x="1590" y="3167"/>
                  </a:lnTo>
                  <a:lnTo>
                    <a:pt x="1570" y="3178"/>
                  </a:lnTo>
                  <a:lnTo>
                    <a:pt x="1550" y="3188"/>
                  </a:lnTo>
                  <a:lnTo>
                    <a:pt x="1528" y="3199"/>
                  </a:lnTo>
                  <a:lnTo>
                    <a:pt x="1508" y="3208"/>
                  </a:lnTo>
                  <a:lnTo>
                    <a:pt x="1487" y="3217"/>
                  </a:lnTo>
                  <a:lnTo>
                    <a:pt x="1466" y="3225"/>
                  </a:lnTo>
                  <a:lnTo>
                    <a:pt x="1445" y="3232"/>
                  </a:lnTo>
                  <a:lnTo>
                    <a:pt x="1422" y="3240"/>
                  </a:lnTo>
                  <a:lnTo>
                    <a:pt x="1401" y="3246"/>
                  </a:lnTo>
                  <a:lnTo>
                    <a:pt x="1379" y="3252"/>
                  </a:lnTo>
                  <a:lnTo>
                    <a:pt x="1357" y="3258"/>
                  </a:lnTo>
                  <a:lnTo>
                    <a:pt x="1334" y="3263"/>
                  </a:lnTo>
                  <a:lnTo>
                    <a:pt x="1312" y="3268"/>
                  </a:lnTo>
                  <a:lnTo>
                    <a:pt x="1289" y="3272"/>
                  </a:lnTo>
                  <a:lnTo>
                    <a:pt x="1267" y="3275"/>
                  </a:lnTo>
                  <a:lnTo>
                    <a:pt x="1243" y="3278"/>
                  </a:lnTo>
                  <a:lnTo>
                    <a:pt x="1220" y="3281"/>
                  </a:lnTo>
                  <a:lnTo>
                    <a:pt x="1197" y="3282"/>
                  </a:lnTo>
                  <a:lnTo>
                    <a:pt x="1174" y="3284"/>
                  </a:lnTo>
                  <a:lnTo>
                    <a:pt x="1150" y="3285"/>
                  </a:lnTo>
                  <a:lnTo>
                    <a:pt x="1127" y="3285"/>
                  </a:lnTo>
                  <a:lnTo>
                    <a:pt x="1097" y="3284"/>
                  </a:lnTo>
                  <a:lnTo>
                    <a:pt x="1068" y="3283"/>
                  </a:lnTo>
                  <a:lnTo>
                    <a:pt x="1038" y="3281"/>
                  </a:lnTo>
                  <a:lnTo>
                    <a:pt x="1009" y="3278"/>
                  </a:lnTo>
                  <a:lnTo>
                    <a:pt x="980" y="3274"/>
                  </a:lnTo>
                  <a:lnTo>
                    <a:pt x="950" y="3269"/>
                  </a:lnTo>
                  <a:lnTo>
                    <a:pt x="922" y="3263"/>
                  </a:lnTo>
                  <a:lnTo>
                    <a:pt x="894" y="3256"/>
                  </a:lnTo>
                  <a:lnTo>
                    <a:pt x="865" y="3249"/>
                  </a:lnTo>
                  <a:lnTo>
                    <a:pt x="838" y="3241"/>
                  </a:lnTo>
                  <a:lnTo>
                    <a:pt x="811" y="3232"/>
                  </a:lnTo>
                  <a:lnTo>
                    <a:pt x="784" y="3222"/>
                  </a:lnTo>
                  <a:lnTo>
                    <a:pt x="757" y="3211"/>
                  </a:lnTo>
                  <a:lnTo>
                    <a:pt x="731" y="3199"/>
                  </a:lnTo>
                  <a:lnTo>
                    <a:pt x="705" y="3186"/>
                  </a:lnTo>
                  <a:lnTo>
                    <a:pt x="679" y="3173"/>
                  </a:lnTo>
                  <a:lnTo>
                    <a:pt x="654" y="3159"/>
                  </a:lnTo>
                  <a:lnTo>
                    <a:pt x="630" y="3145"/>
                  </a:lnTo>
                  <a:lnTo>
                    <a:pt x="605" y="3129"/>
                  </a:lnTo>
                  <a:lnTo>
                    <a:pt x="581" y="3113"/>
                  </a:lnTo>
                  <a:lnTo>
                    <a:pt x="558" y="3095"/>
                  </a:lnTo>
                  <a:lnTo>
                    <a:pt x="535" y="3078"/>
                  </a:lnTo>
                  <a:lnTo>
                    <a:pt x="513" y="3060"/>
                  </a:lnTo>
                  <a:lnTo>
                    <a:pt x="491" y="3041"/>
                  </a:lnTo>
                  <a:lnTo>
                    <a:pt x="470" y="3021"/>
                  </a:lnTo>
                  <a:lnTo>
                    <a:pt x="450" y="3000"/>
                  </a:lnTo>
                  <a:lnTo>
                    <a:pt x="430" y="2979"/>
                  </a:lnTo>
                  <a:lnTo>
                    <a:pt x="411" y="2957"/>
                  </a:lnTo>
                  <a:lnTo>
                    <a:pt x="391" y="2935"/>
                  </a:lnTo>
                  <a:lnTo>
                    <a:pt x="373" y="2911"/>
                  </a:lnTo>
                  <a:lnTo>
                    <a:pt x="356" y="2887"/>
                  </a:lnTo>
                  <a:lnTo>
                    <a:pt x="340" y="2863"/>
                  </a:lnTo>
                  <a:lnTo>
                    <a:pt x="336" y="2858"/>
                  </a:lnTo>
                  <a:lnTo>
                    <a:pt x="331" y="2854"/>
                  </a:lnTo>
                  <a:lnTo>
                    <a:pt x="326" y="2851"/>
                  </a:lnTo>
                  <a:lnTo>
                    <a:pt x="321" y="2849"/>
                  </a:lnTo>
                  <a:lnTo>
                    <a:pt x="315" y="2848"/>
                  </a:lnTo>
                  <a:lnTo>
                    <a:pt x="309" y="2848"/>
                  </a:lnTo>
                  <a:lnTo>
                    <a:pt x="303" y="2848"/>
                  </a:lnTo>
                  <a:lnTo>
                    <a:pt x="296" y="2850"/>
                  </a:lnTo>
                  <a:lnTo>
                    <a:pt x="291" y="2852"/>
                  </a:lnTo>
                  <a:lnTo>
                    <a:pt x="286" y="2854"/>
                  </a:lnTo>
                  <a:lnTo>
                    <a:pt x="281" y="2858"/>
                  </a:lnTo>
                  <a:lnTo>
                    <a:pt x="277" y="2862"/>
                  </a:lnTo>
                  <a:lnTo>
                    <a:pt x="273" y="2867"/>
                  </a:lnTo>
                  <a:lnTo>
                    <a:pt x="270" y="2872"/>
                  </a:lnTo>
                  <a:lnTo>
                    <a:pt x="269" y="2878"/>
                  </a:lnTo>
                  <a:lnTo>
                    <a:pt x="268" y="2884"/>
                  </a:lnTo>
                  <a:lnTo>
                    <a:pt x="268" y="4330"/>
                  </a:lnTo>
                  <a:lnTo>
                    <a:pt x="1192" y="4330"/>
                  </a:lnTo>
                  <a:lnTo>
                    <a:pt x="1714" y="4330"/>
                  </a:lnTo>
                  <a:lnTo>
                    <a:pt x="1741" y="4330"/>
                  </a:lnTo>
                  <a:lnTo>
                    <a:pt x="1766" y="4332"/>
                  </a:lnTo>
                  <a:lnTo>
                    <a:pt x="1791" y="4335"/>
                  </a:lnTo>
                  <a:lnTo>
                    <a:pt x="1815" y="4341"/>
                  </a:lnTo>
                  <a:lnTo>
                    <a:pt x="1841" y="4346"/>
                  </a:lnTo>
                  <a:lnTo>
                    <a:pt x="1864" y="4353"/>
                  </a:lnTo>
                  <a:lnTo>
                    <a:pt x="1887" y="4361"/>
                  </a:lnTo>
                  <a:lnTo>
                    <a:pt x="1910" y="4369"/>
                  </a:lnTo>
                  <a:lnTo>
                    <a:pt x="1933" y="4379"/>
                  </a:lnTo>
                  <a:lnTo>
                    <a:pt x="1954" y="4390"/>
                  </a:lnTo>
                  <a:lnTo>
                    <a:pt x="1975" y="4402"/>
                  </a:lnTo>
                  <a:lnTo>
                    <a:pt x="1996" y="4415"/>
                  </a:lnTo>
                  <a:lnTo>
                    <a:pt x="2016" y="4429"/>
                  </a:lnTo>
                  <a:lnTo>
                    <a:pt x="2035" y="4444"/>
                  </a:lnTo>
                  <a:lnTo>
                    <a:pt x="2053" y="4460"/>
                  </a:lnTo>
                  <a:lnTo>
                    <a:pt x="2070" y="4476"/>
                  </a:lnTo>
                  <a:lnTo>
                    <a:pt x="2087" y="4493"/>
                  </a:lnTo>
                  <a:lnTo>
                    <a:pt x="2102" y="4511"/>
                  </a:lnTo>
                  <a:lnTo>
                    <a:pt x="2118" y="4531"/>
                  </a:lnTo>
                  <a:lnTo>
                    <a:pt x="2132" y="4550"/>
                  </a:lnTo>
                  <a:lnTo>
                    <a:pt x="2145" y="4570"/>
                  </a:lnTo>
                  <a:lnTo>
                    <a:pt x="2157" y="4591"/>
                  </a:lnTo>
                  <a:lnTo>
                    <a:pt x="2168" y="4613"/>
                  </a:lnTo>
                  <a:lnTo>
                    <a:pt x="2178" y="4636"/>
                  </a:lnTo>
                  <a:lnTo>
                    <a:pt x="2187" y="4658"/>
                  </a:lnTo>
                  <a:lnTo>
                    <a:pt x="2195" y="4681"/>
                  </a:lnTo>
                  <a:lnTo>
                    <a:pt x="2202" y="4705"/>
                  </a:lnTo>
                  <a:lnTo>
                    <a:pt x="2208" y="4730"/>
                  </a:lnTo>
                  <a:lnTo>
                    <a:pt x="2212" y="4755"/>
                  </a:lnTo>
                  <a:lnTo>
                    <a:pt x="2216" y="4780"/>
                  </a:lnTo>
                  <a:lnTo>
                    <a:pt x="2218" y="4805"/>
                  </a:lnTo>
                  <a:lnTo>
                    <a:pt x="2218" y="4832"/>
                  </a:lnTo>
                  <a:lnTo>
                    <a:pt x="2217" y="4862"/>
                  </a:lnTo>
                  <a:lnTo>
                    <a:pt x="2214" y="4892"/>
                  </a:lnTo>
                  <a:lnTo>
                    <a:pt x="2210" y="4923"/>
                  </a:lnTo>
                  <a:lnTo>
                    <a:pt x="2202" y="4953"/>
                  </a:lnTo>
                  <a:lnTo>
                    <a:pt x="2194" y="4981"/>
                  </a:lnTo>
                  <a:lnTo>
                    <a:pt x="2184" y="5011"/>
                  </a:lnTo>
                  <a:lnTo>
                    <a:pt x="2172" y="5039"/>
                  </a:lnTo>
                  <a:lnTo>
                    <a:pt x="2159" y="5066"/>
                  </a:lnTo>
                  <a:lnTo>
                    <a:pt x="2144" y="5092"/>
                  </a:lnTo>
                  <a:lnTo>
                    <a:pt x="2127" y="5118"/>
                  </a:lnTo>
                  <a:lnTo>
                    <a:pt x="2108" y="5142"/>
                  </a:lnTo>
                  <a:lnTo>
                    <a:pt x="2088" y="5165"/>
                  </a:lnTo>
                  <a:lnTo>
                    <a:pt x="2067" y="5187"/>
                  </a:lnTo>
                  <a:lnTo>
                    <a:pt x="2045" y="5209"/>
                  </a:lnTo>
                  <a:lnTo>
                    <a:pt x="2021" y="5228"/>
                  </a:lnTo>
                  <a:lnTo>
                    <a:pt x="1995" y="5246"/>
                  </a:lnTo>
                  <a:lnTo>
                    <a:pt x="1970" y="5264"/>
                  </a:lnTo>
                  <a:lnTo>
                    <a:pt x="1946" y="5284"/>
                  </a:lnTo>
                  <a:lnTo>
                    <a:pt x="1924" y="5305"/>
                  </a:lnTo>
                  <a:lnTo>
                    <a:pt x="1903" y="5326"/>
                  </a:lnTo>
                  <a:lnTo>
                    <a:pt x="1884" y="5349"/>
                  </a:lnTo>
                  <a:lnTo>
                    <a:pt x="1866" y="5372"/>
                  </a:lnTo>
                  <a:lnTo>
                    <a:pt x="1850" y="5398"/>
                  </a:lnTo>
                  <a:lnTo>
                    <a:pt x="1835" y="5423"/>
                  </a:lnTo>
                  <a:lnTo>
                    <a:pt x="1821" y="5449"/>
                  </a:lnTo>
                  <a:lnTo>
                    <a:pt x="1810" y="5475"/>
                  </a:lnTo>
                  <a:lnTo>
                    <a:pt x="1800" y="5504"/>
                  </a:lnTo>
                  <a:lnTo>
                    <a:pt x="1792" y="5531"/>
                  </a:lnTo>
                  <a:lnTo>
                    <a:pt x="1786" y="5559"/>
                  </a:lnTo>
                  <a:lnTo>
                    <a:pt x="1781" y="5589"/>
                  </a:lnTo>
                  <a:lnTo>
                    <a:pt x="1779" y="5618"/>
                  </a:lnTo>
                  <a:lnTo>
                    <a:pt x="1778" y="5647"/>
                  </a:lnTo>
                  <a:lnTo>
                    <a:pt x="1778" y="5673"/>
                  </a:lnTo>
                  <a:lnTo>
                    <a:pt x="1780" y="5697"/>
                  </a:lnTo>
                  <a:lnTo>
                    <a:pt x="1783" y="5720"/>
                  </a:lnTo>
                  <a:lnTo>
                    <a:pt x="1787" y="5744"/>
                  </a:lnTo>
                  <a:lnTo>
                    <a:pt x="1792" y="5768"/>
                  </a:lnTo>
                  <a:lnTo>
                    <a:pt x="1799" y="5790"/>
                  </a:lnTo>
                  <a:lnTo>
                    <a:pt x="1806" y="5812"/>
                  </a:lnTo>
                  <a:lnTo>
                    <a:pt x="1815" y="5834"/>
                  </a:lnTo>
                  <a:lnTo>
                    <a:pt x="1825" y="5855"/>
                  </a:lnTo>
                  <a:lnTo>
                    <a:pt x="1836" y="5876"/>
                  </a:lnTo>
                  <a:lnTo>
                    <a:pt x="1847" y="5896"/>
                  </a:lnTo>
                  <a:lnTo>
                    <a:pt x="1859" y="5915"/>
                  </a:lnTo>
                  <a:lnTo>
                    <a:pt x="1873" y="5934"/>
                  </a:lnTo>
                  <a:lnTo>
                    <a:pt x="1887" y="5952"/>
                  </a:lnTo>
                  <a:lnTo>
                    <a:pt x="1902" y="5970"/>
                  </a:lnTo>
                  <a:lnTo>
                    <a:pt x="1917" y="5987"/>
                  </a:lnTo>
                  <a:lnTo>
                    <a:pt x="1935" y="6002"/>
                  </a:lnTo>
                  <a:lnTo>
                    <a:pt x="1952" y="6017"/>
                  </a:lnTo>
                  <a:lnTo>
                    <a:pt x="1970" y="6031"/>
                  </a:lnTo>
                  <a:lnTo>
                    <a:pt x="1989" y="6044"/>
                  </a:lnTo>
                  <a:lnTo>
                    <a:pt x="2008" y="6058"/>
                  </a:lnTo>
                  <a:lnTo>
                    <a:pt x="2029" y="6069"/>
                  </a:lnTo>
                  <a:lnTo>
                    <a:pt x="2049" y="6080"/>
                  </a:lnTo>
                  <a:lnTo>
                    <a:pt x="2070" y="6089"/>
                  </a:lnTo>
                  <a:lnTo>
                    <a:pt x="2092" y="6098"/>
                  </a:lnTo>
                  <a:lnTo>
                    <a:pt x="2115" y="6105"/>
                  </a:lnTo>
                  <a:lnTo>
                    <a:pt x="2137" y="6112"/>
                  </a:lnTo>
                  <a:lnTo>
                    <a:pt x="2160" y="6117"/>
                  </a:lnTo>
                  <a:lnTo>
                    <a:pt x="2183" y="6121"/>
                  </a:lnTo>
                  <a:lnTo>
                    <a:pt x="2208" y="6124"/>
                  </a:lnTo>
                  <a:lnTo>
                    <a:pt x="2232" y="6126"/>
                  </a:lnTo>
                  <a:lnTo>
                    <a:pt x="2256" y="6127"/>
                  </a:lnTo>
                  <a:lnTo>
                    <a:pt x="2281" y="6126"/>
                  </a:lnTo>
                  <a:lnTo>
                    <a:pt x="2306" y="6124"/>
                  </a:lnTo>
                  <a:lnTo>
                    <a:pt x="2329" y="6121"/>
                  </a:lnTo>
                  <a:lnTo>
                    <a:pt x="2353" y="6117"/>
                  </a:lnTo>
                  <a:lnTo>
                    <a:pt x="2375" y="6112"/>
                  </a:lnTo>
                  <a:lnTo>
                    <a:pt x="2399" y="6105"/>
                  </a:lnTo>
                  <a:lnTo>
                    <a:pt x="2421" y="6098"/>
                  </a:lnTo>
                  <a:lnTo>
                    <a:pt x="2442" y="6089"/>
                  </a:lnTo>
                  <a:lnTo>
                    <a:pt x="2463" y="6080"/>
                  </a:lnTo>
                  <a:lnTo>
                    <a:pt x="2484" y="6069"/>
                  </a:lnTo>
                  <a:lnTo>
                    <a:pt x="2505" y="6058"/>
                  </a:lnTo>
                  <a:lnTo>
                    <a:pt x="2524" y="6044"/>
                  </a:lnTo>
                  <a:lnTo>
                    <a:pt x="2542" y="6031"/>
                  </a:lnTo>
                  <a:lnTo>
                    <a:pt x="2560" y="6017"/>
                  </a:lnTo>
                  <a:lnTo>
                    <a:pt x="2578" y="6002"/>
                  </a:lnTo>
                  <a:lnTo>
                    <a:pt x="2595" y="5987"/>
                  </a:lnTo>
                  <a:lnTo>
                    <a:pt x="2611" y="5970"/>
                  </a:lnTo>
                  <a:lnTo>
                    <a:pt x="2626" y="5952"/>
                  </a:lnTo>
                  <a:lnTo>
                    <a:pt x="2640" y="5934"/>
                  </a:lnTo>
                  <a:lnTo>
                    <a:pt x="2653" y="5915"/>
                  </a:lnTo>
                  <a:lnTo>
                    <a:pt x="2665" y="5896"/>
                  </a:lnTo>
                  <a:lnTo>
                    <a:pt x="2677" y="5876"/>
                  </a:lnTo>
                  <a:lnTo>
                    <a:pt x="2688" y="5855"/>
                  </a:lnTo>
                  <a:lnTo>
                    <a:pt x="2698" y="5834"/>
                  </a:lnTo>
                  <a:lnTo>
                    <a:pt x="2706" y="5812"/>
                  </a:lnTo>
                  <a:lnTo>
                    <a:pt x="2714" y="5790"/>
                  </a:lnTo>
                  <a:lnTo>
                    <a:pt x="2720" y="5768"/>
                  </a:lnTo>
                  <a:lnTo>
                    <a:pt x="2726" y="5744"/>
                  </a:lnTo>
                  <a:lnTo>
                    <a:pt x="2730" y="5720"/>
                  </a:lnTo>
                  <a:lnTo>
                    <a:pt x="2733" y="5697"/>
                  </a:lnTo>
                  <a:lnTo>
                    <a:pt x="2735" y="5673"/>
                  </a:lnTo>
                  <a:lnTo>
                    <a:pt x="2735" y="5647"/>
                  </a:lnTo>
                  <a:lnTo>
                    <a:pt x="2734" y="5618"/>
                  </a:lnTo>
                  <a:lnTo>
                    <a:pt x="2732" y="5589"/>
                  </a:lnTo>
                  <a:lnTo>
                    <a:pt x="2727" y="5559"/>
                  </a:lnTo>
                  <a:lnTo>
                    <a:pt x="2721" y="5531"/>
                  </a:lnTo>
                  <a:lnTo>
                    <a:pt x="2712" y="5504"/>
                  </a:lnTo>
                  <a:lnTo>
                    <a:pt x="2703" y="5475"/>
                  </a:lnTo>
                  <a:lnTo>
                    <a:pt x="2691" y="5449"/>
                  </a:lnTo>
                  <a:lnTo>
                    <a:pt x="2677" y="5423"/>
                  </a:lnTo>
                  <a:lnTo>
                    <a:pt x="2663" y="5398"/>
                  </a:lnTo>
                  <a:lnTo>
                    <a:pt x="2647" y="5372"/>
                  </a:lnTo>
                  <a:lnTo>
                    <a:pt x="2629" y="5349"/>
                  </a:lnTo>
                  <a:lnTo>
                    <a:pt x="2610" y="5326"/>
                  </a:lnTo>
                  <a:lnTo>
                    <a:pt x="2590" y="5305"/>
                  </a:lnTo>
                  <a:lnTo>
                    <a:pt x="2567" y="5284"/>
                  </a:lnTo>
                  <a:lnTo>
                    <a:pt x="2544" y="5264"/>
                  </a:lnTo>
                  <a:lnTo>
                    <a:pt x="2519" y="5246"/>
                  </a:lnTo>
                  <a:lnTo>
                    <a:pt x="2494" y="5228"/>
                  </a:lnTo>
                  <a:lnTo>
                    <a:pt x="2469" y="5209"/>
                  </a:lnTo>
                  <a:lnTo>
                    <a:pt x="2446" y="5187"/>
                  </a:lnTo>
                  <a:lnTo>
                    <a:pt x="2425" y="5165"/>
                  </a:lnTo>
                  <a:lnTo>
                    <a:pt x="2405" y="5142"/>
                  </a:lnTo>
                  <a:lnTo>
                    <a:pt x="2386" y="5118"/>
                  </a:lnTo>
                  <a:lnTo>
                    <a:pt x="2369" y="5092"/>
                  </a:lnTo>
                  <a:lnTo>
                    <a:pt x="2354" y="5066"/>
                  </a:lnTo>
                  <a:lnTo>
                    <a:pt x="2340" y="5039"/>
                  </a:lnTo>
                  <a:lnTo>
                    <a:pt x="2329" y="5011"/>
                  </a:lnTo>
                  <a:lnTo>
                    <a:pt x="2319" y="4981"/>
                  </a:lnTo>
                  <a:lnTo>
                    <a:pt x="2310" y="4953"/>
                  </a:lnTo>
                  <a:lnTo>
                    <a:pt x="2304" y="4923"/>
                  </a:lnTo>
                  <a:lnTo>
                    <a:pt x="2298" y="4892"/>
                  </a:lnTo>
                  <a:lnTo>
                    <a:pt x="2295" y="4862"/>
                  </a:lnTo>
                  <a:lnTo>
                    <a:pt x="2294" y="4832"/>
                  </a:lnTo>
                  <a:lnTo>
                    <a:pt x="2295" y="4805"/>
                  </a:lnTo>
                  <a:lnTo>
                    <a:pt x="2297" y="4780"/>
                  </a:lnTo>
                  <a:lnTo>
                    <a:pt x="2301" y="4755"/>
                  </a:lnTo>
                  <a:lnTo>
                    <a:pt x="2305" y="4730"/>
                  </a:lnTo>
                  <a:lnTo>
                    <a:pt x="2311" y="4705"/>
                  </a:lnTo>
                  <a:lnTo>
                    <a:pt x="2318" y="4681"/>
                  </a:lnTo>
                  <a:lnTo>
                    <a:pt x="2326" y="4658"/>
                  </a:lnTo>
                  <a:lnTo>
                    <a:pt x="2334" y="4636"/>
                  </a:lnTo>
                  <a:lnTo>
                    <a:pt x="2344" y="4613"/>
                  </a:lnTo>
                  <a:lnTo>
                    <a:pt x="2356" y="4591"/>
                  </a:lnTo>
                  <a:lnTo>
                    <a:pt x="2368" y="4570"/>
                  </a:lnTo>
                  <a:lnTo>
                    <a:pt x="2380" y="4550"/>
                  </a:lnTo>
                  <a:lnTo>
                    <a:pt x="2394" y="4531"/>
                  </a:lnTo>
                  <a:lnTo>
                    <a:pt x="2410" y="4511"/>
                  </a:lnTo>
                  <a:lnTo>
                    <a:pt x="2426" y="4493"/>
                  </a:lnTo>
                  <a:lnTo>
                    <a:pt x="2442" y="4476"/>
                  </a:lnTo>
                  <a:lnTo>
                    <a:pt x="2460" y="4460"/>
                  </a:lnTo>
                  <a:lnTo>
                    <a:pt x="2478" y="4444"/>
                  </a:lnTo>
                  <a:lnTo>
                    <a:pt x="2498" y="4429"/>
                  </a:lnTo>
                  <a:lnTo>
                    <a:pt x="2517" y="4415"/>
                  </a:lnTo>
                  <a:lnTo>
                    <a:pt x="2537" y="4402"/>
                  </a:lnTo>
                  <a:lnTo>
                    <a:pt x="2558" y="4390"/>
                  </a:lnTo>
                  <a:lnTo>
                    <a:pt x="2580" y="4379"/>
                  </a:lnTo>
                  <a:lnTo>
                    <a:pt x="2603" y="4369"/>
                  </a:lnTo>
                  <a:lnTo>
                    <a:pt x="2625" y="4361"/>
                  </a:lnTo>
                  <a:lnTo>
                    <a:pt x="2648" y="4353"/>
                  </a:lnTo>
                  <a:lnTo>
                    <a:pt x="2672" y="4346"/>
                  </a:lnTo>
                  <a:lnTo>
                    <a:pt x="2697" y="4341"/>
                  </a:lnTo>
                  <a:lnTo>
                    <a:pt x="2722" y="4335"/>
                  </a:lnTo>
                  <a:lnTo>
                    <a:pt x="2747" y="4332"/>
                  </a:lnTo>
                  <a:lnTo>
                    <a:pt x="2772" y="4330"/>
                  </a:lnTo>
                  <a:lnTo>
                    <a:pt x="2798" y="4330"/>
                  </a:lnTo>
                  <a:lnTo>
                    <a:pt x="4333" y="4330"/>
                  </a:lnTo>
                  <a:lnTo>
                    <a:pt x="4333" y="272"/>
                  </a:lnTo>
                  <a:lnTo>
                    <a:pt x="3902" y="272"/>
                  </a:lnTo>
                  <a:lnTo>
                    <a:pt x="3889" y="271"/>
                  </a:lnTo>
                  <a:lnTo>
                    <a:pt x="3876" y="269"/>
                  </a:lnTo>
                  <a:lnTo>
                    <a:pt x="3863" y="266"/>
                  </a:lnTo>
                  <a:lnTo>
                    <a:pt x="3851" y="261"/>
                  </a:lnTo>
                  <a:lnTo>
                    <a:pt x="3839" y="255"/>
                  </a:lnTo>
                  <a:lnTo>
                    <a:pt x="3828" y="247"/>
                  </a:lnTo>
                  <a:lnTo>
                    <a:pt x="3817" y="239"/>
                  </a:lnTo>
                  <a:lnTo>
                    <a:pt x="3807" y="230"/>
                  </a:lnTo>
                  <a:lnTo>
                    <a:pt x="3799" y="221"/>
                  </a:lnTo>
                  <a:lnTo>
                    <a:pt x="3791" y="210"/>
                  </a:lnTo>
                  <a:lnTo>
                    <a:pt x="3785" y="199"/>
                  </a:lnTo>
                  <a:lnTo>
                    <a:pt x="3779" y="187"/>
                  </a:lnTo>
                  <a:lnTo>
                    <a:pt x="3775" y="175"/>
                  </a:lnTo>
                  <a:lnTo>
                    <a:pt x="3771" y="163"/>
                  </a:lnTo>
                  <a:lnTo>
                    <a:pt x="3769" y="149"/>
                  </a:lnTo>
                  <a:lnTo>
                    <a:pt x="3768" y="135"/>
                  </a:lnTo>
                  <a:lnTo>
                    <a:pt x="3769" y="122"/>
                  </a:lnTo>
                  <a:lnTo>
                    <a:pt x="3771" y="109"/>
                  </a:lnTo>
                  <a:lnTo>
                    <a:pt x="3775" y="97"/>
                  </a:lnTo>
                  <a:lnTo>
                    <a:pt x="3779" y="84"/>
                  </a:lnTo>
                  <a:lnTo>
                    <a:pt x="3785" y="73"/>
                  </a:lnTo>
                  <a:lnTo>
                    <a:pt x="3791" y="62"/>
                  </a:lnTo>
                  <a:lnTo>
                    <a:pt x="3799" y="50"/>
                  </a:lnTo>
                  <a:lnTo>
                    <a:pt x="3807" y="40"/>
                  </a:lnTo>
                  <a:lnTo>
                    <a:pt x="3817" y="32"/>
                  </a:lnTo>
                  <a:lnTo>
                    <a:pt x="3828" y="24"/>
                  </a:lnTo>
                  <a:lnTo>
                    <a:pt x="3839" y="17"/>
                  </a:lnTo>
                  <a:lnTo>
                    <a:pt x="3851" y="11"/>
                  </a:lnTo>
                  <a:lnTo>
                    <a:pt x="3863" y="6"/>
                  </a:lnTo>
                  <a:lnTo>
                    <a:pt x="3876" y="3"/>
                  </a:lnTo>
                  <a:lnTo>
                    <a:pt x="3889" y="1"/>
                  </a:lnTo>
                  <a:lnTo>
                    <a:pt x="3902" y="0"/>
                  </a:lnTo>
                  <a:lnTo>
                    <a:pt x="4466" y="0"/>
                  </a:lnTo>
                  <a:lnTo>
                    <a:pt x="4480" y="1"/>
                  </a:lnTo>
                  <a:lnTo>
                    <a:pt x="4494" y="3"/>
                  </a:lnTo>
                  <a:lnTo>
                    <a:pt x="4507" y="6"/>
                  </a:lnTo>
                  <a:lnTo>
                    <a:pt x="4519" y="11"/>
                  </a:lnTo>
                  <a:lnTo>
                    <a:pt x="4531" y="17"/>
                  </a:lnTo>
                  <a:lnTo>
                    <a:pt x="4542" y="24"/>
                  </a:lnTo>
                  <a:lnTo>
                    <a:pt x="4552" y="32"/>
                  </a:lnTo>
                  <a:lnTo>
                    <a:pt x="4561" y="40"/>
                  </a:lnTo>
                  <a:lnTo>
                    <a:pt x="4570" y="50"/>
                  </a:lnTo>
                  <a:lnTo>
                    <a:pt x="4578" y="62"/>
                  </a:lnTo>
                  <a:lnTo>
                    <a:pt x="4585" y="73"/>
                  </a:lnTo>
                  <a:lnTo>
                    <a:pt x="4591" y="84"/>
                  </a:lnTo>
                  <a:lnTo>
                    <a:pt x="4595" y="97"/>
                  </a:lnTo>
                  <a:lnTo>
                    <a:pt x="4599" y="109"/>
                  </a:lnTo>
                  <a:lnTo>
                    <a:pt x="4601" y="122"/>
                  </a:lnTo>
                  <a:lnTo>
                    <a:pt x="4601" y="135"/>
                  </a:lnTo>
                  <a:lnTo>
                    <a:pt x="4601" y="4466"/>
                  </a:lnTo>
                  <a:lnTo>
                    <a:pt x="4601" y="4479"/>
                  </a:lnTo>
                  <a:lnTo>
                    <a:pt x="4599" y="4492"/>
                  </a:lnTo>
                  <a:lnTo>
                    <a:pt x="4596" y="4504"/>
                  </a:lnTo>
                  <a:lnTo>
                    <a:pt x="4591" y="4515"/>
                  </a:lnTo>
                  <a:lnTo>
                    <a:pt x="4586" y="4526"/>
                  </a:lnTo>
                  <a:lnTo>
                    <a:pt x="4578" y="4538"/>
                  </a:lnTo>
                  <a:lnTo>
                    <a:pt x="4570" y="4549"/>
                  </a:lnTo>
                  <a:lnTo>
                    <a:pt x="4562" y="4559"/>
                  </a:lnTo>
                  <a:lnTo>
                    <a:pt x="4552" y="4567"/>
                  </a:lnTo>
                  <a:lnTo>
                    <a:pt x="4541" y="4574"/>
                  </a:lnTo>
                  <a:lnTo>
                    <a:pt x="4530" y="4580"/>
                  </a:lnTo>
                  <a:lnTo>
                    <a:pt x="4518" y="4585"/>
                  </a:lnTo>
                  <a:lnTo>
                    <a:pt x="4506" y="4589"/>
                  </a:lnTo>
                  <a:lnTo>
                    <a:pt x="4493" y="4592"/>
                  </a:lnTo>
                  <a:lnTo>
                    <a:pt x="4480" y="4594"/>
                  </a:lnTo>
                  <a:lnTo>
                    <a:pt x="4466" y="4595"/>
                  </a:lnTo>
                  <a:lnTo>
                    <a:pt x="4466" y="4595"/>
                  </a:lnTo>
                  <a:lnTo>
                    <a:pt x="3320" y="4595"/>
                  </a:lnTo>
                  <a:lnTo>
                    <a:pt x="2798" y="4595"/>
                  </a:lnTo>
                  <a:lnTo>
                    <a:pt x="2787" y="4595"/>
                  </a:lnTo>
                  <a:lnTo>
                    <a:pt x="2774" y="4596"/>
                  </a:lnTo>
                  <a:lnTo>
                    <a:pt x="2762" y="4598"/>
                  </a:lnTo>
                  <a:lnTo>
                    <a:pt x="2751" y="4600"/>
                  </a:lnTo>
                  <a:lnTo>
                    <a:pt x="2739" y="4602"/>
                  </a:lnTo>
                  <a:lnTo>
                    <a:pt x="2729" y="4605"/>
                  </a:lnTo>
                  <a:lnTo>
                    <a:pt x="2718" y="4609"/>
                  </a:lnTo>
                  <a:lnTo>
                    <a:pt x="2707" y="4613"/>
                  </a:lnTo>
                  <a:lnTo>
                    <a:pt x="2697" y="4618"/>
                  </a:lnTo>
                  <a:lnTo>
                    <a:pt x="2687" y="4623"/>
                  </a:lnTo>
                  <a:lnTo>
                    <a:pt x="2676" y="4630"/>
                  </a:lnTo>
                  <a:lnTo>
                    <a:pt x="2667" y="4636"/>
                  </a:lnTo>
                  <a:lnTo>
                    <a:pt x="2657" y="4643"/>
                  </a:lnTo>
                  <a:lnTo>
                    <a:pt x="2649" y="4650"/>
                  </a:lnTo>
                  <a:lnTo>
                    <a:pt x="2640" y="4657"/>
                  </a:lnTo>
                  <a:lnTo>
                    <a:pt x="2632" y="4665"/>
                  </a:lnTo>
                  <a:lnTo>
                    <a:pt x="2625" y="4673"/>
                  </a:lnTo>
                  <a:lnTo>
                    <a:pt x="2617" y="4681"/>
                  </a:lnTo>
                  <a:lnTo>
                    <a:pt x="2610" y="4691"/>
                  </a:lnTo>
                  <a:lnTo>
                    <a:pt x="2604" y="4700"/>
                  </a:lnTo>
                  <a:lnTo>
                    <a:pt x="2598" y="4709"/>
                  </a:lnTo>
                  <a:lnTo>
                    <a:pt x="2592" y="4720"/>
                  </a:lnTo>
                  <a:lnTo>
                    <a:pt x="2587" y="4730"/>
                  </a:lnTo>
                  <a:lnTo>
                    <a:pt x="2581" y="4740"/>
                  </a:lnTo>
                  <a:lnTo>
                    <a:pt x="2577" y="4751"/>
                  </a:lnTo>
                  <a:lnTo>
                    <a:pt x="2573" y="4762"/>
                  </a:lnTo>
                  <a:lnTo>
                    <a:pt x="2570" y="4773"/>
                  </a:lnTo>
                  <a:lnTo>
                    <a:pt x="2568" y="4784"/>
                  </a:lnTo>
                  <a:lnTo>
                    <a:pt x="2566" y="4796"/>
                  </a:lnTo>
                  <a:lnTo>
                    <a:pt x="2564" y="4807"/>
                  </a:lnTo>
                  <a:lnTo>
                    <a:pt x="2563" y="4820"/>
                  </a:lnTo>
                  <a:lnTo>
                    <a:pt x="2563" y="4832"/>
                  </a:lnTo>
                  <a:lnTo>
                    <a:pt x="2563" y="4846"/>
                  </a:lnTo>
                  <a:lnTo>
                    <a:pt x="2565" y="4861"/>
                  </a:lnTo>
                  <a:lnTo>
                    <a:pt x="2567" y="4875"/>
                  </a:lnTo>
                  <a:lnTo>
                    <a:pt x="2570" y="4888"/>
                  </a:lnTo>
                  <a:lnTo>
                    <a:pt x="2574" y="4902"/>
                  </a:lnTo>
                  <a:lnTo>
                    <a:pt x="2579" y="4916"/>
                  </a:lnTo>
                  <a:lnTo>
                    <a:pt x="2584" y="4929"/>
                  </a:lnTo>
                  <a:lnTo>
                    <a:pt x="2591" y="4941"/>
                  </a:lnTo>
                  <a:lnTo>
                    <a:pt x="2598" y="4954"/>
                  </a:lnTo>
                  <a:lnTo>
                    <a:pt x="2606" y="4965"/>
                  </a:lnTo>
                  <a:lnTo>
                    <a:pt x="2615" y="4976"/>
                  </a:lnTo>
                  <a:lnTo>
                    <a:pt x="2624" y="4987"/>
                  </a:lnTo>
                  <a:lnTo>
                    <a:pt x="2634" y="4997"/>
                  </a:lnTo>
                  <a:lnTo>
                    <a:pt x="2645" y="5008"/>
                  </a:lnTo>
                  <a:lnTo>
                    <a:pt x="2656" y="5017"/>
                  </a:lnTo>
                  <a:lnTo>
                    <a:pt x="2668" y="5025"/>
                  </a:lnTo>
                  <a:lnTo>
                    <a:pt x="2688" y="5038"/>
                  </a:lnTo>
                  <a:lnTo>
                    <a:pt x="2707" y="5052"/>
                  </a:lnTo>
                  <a:lnTo>
                    <a:pt x="2725" y="5067"/>
                  </a:lnTo>
                  <a:lnTo>
                    <a:pt x="2743" y="5082"/>
                  </a:lnTo>
                  <a:lnTo>
                    <a:pt x="2760" y="5097"/>
                  </a:lnTo>
                  <a:lnTo>
                    <a:pt x="2778" y="5114"/>
                  </a:lnTo>
                  <a:lnTo>
                    <a:pt x="2794" y="5130"/>
                  </a:lnTo>
                  <a:lnTo>
                    <a:pt x="2809" y="5147"/>
                  </a:lnTo>
                  <a:lnTo>
                    <a:pt x="2824" y="5164"/>
                  </a:lnTo>
                  <a:lnTo>
                    <a:pt x="2839" y="5182"/>
                  </a:lnTo>
                  <a:lnTo>
                    <a:pt x="2853" y="5200"/>
                  </a:lnTo>
                  <a:lnTo>
                    <a:pt x="2866" y="5219"/>
                  </a:lnTo>
                  <a:lnTo>
                    <a:pt x="2880" y="5237"/>
                  </a:lnTo>
                  <a:lnTo>
                    <a:pt x="2892" y="5256"/>
                  </a:lnTo>
                  <a:lnTo>
                    <a:pt x="2904" y="5276"/>
                  </a:lnTo>
                  <a:lnTo>
                    <a:pt x="2915" y="5296"/>
                  </a:lnTo>
                  <a:lnTo>
                    <a:pt x="2925" y="5316"/>
                  </a:lnTo>
                  <a:lnTo>
                    <a:pt x="2935" y="5336"/>
                  </a:lnTo>
                  <a:lnTo>
                    <a:pt x="2944" y="5357"/>
                  </a:lnTo>
                  <a:lnTo>
                    <a:pt x="2953" y="5378"/>
                  </a:lnTo>
                  <a:lnTo>
                    <a:pt x="2961" y="5400"/>
                  </a:lnTo>
                  <a:lnTo>
                    <a:pt x="2969" y="5421"/>
                  </a:lnTo>
                  <a:lnTo>
                    <a:pt x="2976" y="5442"/>
                  </a:lnTo>
                  <a:lnTo>
                    <a:pt x="2981" y="5464"/>
                  </a:lnTo>
                  <a:lnTo>
                    <a:pt x="2987" y="5487"/>
                  </a:lnTo>
                  <a:lnTo>
                    <a:pt x="2992" y="5509"/>
                  </a:lnTo>
                  <a:lnTo>
                    <a:pt x="2995" y="5532"/>
                  </a:lnTo>
                  <a:lnTo>
                    <a:pt x="2999" y="5554"/>
                  </a:lnTo>
                  <a:lnTo>
                    <a:pt x="3001" y="5578"/>
                  </a:lnTo>
                  <a:lnTo>
                    <a:pt x="3003" y="5601"/>
                  </a:lnTo>
                  <a:lnTo>
                    <a:pt x="3004" y="5624"/>
                  </a:lnTo>
                  <a:lnTo>
                    <a:pt x="3004" y="5647"/>
                  </a:lnTo>
                  <a:lnTo>
                    <a:pt x="3003" y="5687"/>
                  </a:lnTo>
                  <a:lnTo>
                    <a:pt x="3001" y="5724"/>
                  </a:lnTo>
                  <a:lnTo>
                    <a:pt x="2996" y="5761"/>
                  </a:lnTo>
                  <a:lnTo>
                    <a:pt x="2989" y="5799"/>
                  </a:lnTo>
                  <a:lnTo>
                    <a:pt x="2981" y="5835"/>
                  </a:lnTo>
                  <a:lnTo>
                    <a:pt x="2971" y="5871"/>
                  </a:lnTo>
                  <a:lnTo>
                    <a:pt x="2958" y="5906"/>
                  </a:lnTo>
                  <a:lnTo>
                    <a:pt x="2945" y="5939"/>
                  </a:lnTo>
                  <a:lnTo>
                    <a:pt x="2930" y="5974"/>
                  </a:lnTo>
                  <a:lnTo>
                    <a:pt x="2914" y="6006"/>
                  </a:lnTo>
                  <a:lnTo>
                    <a:pt x="2896" y="6037"/>
                  </a:lnTo>
                  <a:lnTo>
                    <a:pt x="2877" y="6068"/>
                  </a:lnTo>
                  <a:lnTo>
                    <a:pt x="2855" y="6097"/>
                  </a:lnTo>
                  <a:lnTo>
                    <a:pt x="2833" y="6125"/>
                  </a:lnTo>
                  <a:lnTo>
                    <a:pt x="2810" y="6153"/>
                  </a:lnTo>
                  <a:lnTo>
                    <a:pt x="2785" y="6179"/>
                  </a:lnTo>
                  <a:lnTo>
                    <a:pt x="2759" y="6203"/>
                  </a:lnTo>
                  <a:lnTo>
                    <a:pt x="2732" y="6227"/>
                  </a:lnTo>
                  <a:lnTo>
                    <a:pt x="2704" y="6250"/>
                  </a:lnTo>
                  <a:lnTo>
                    <a:pt x="2674" y="6271"/>
                  </a:lnTo>
                  <a:lnTo>
                    <a:pt x="2644" y="6290"/>
                  </a:lnTo>
                  <a:lnTo>
                    <a:pt x="2613" y="6308"/>
                  </a:lnTo>
                  <a:lnTo>
                    <a:pt x="2580" y="6324"/>
                  </a:lnTo>
                  <a:lnTo>
                    <a:pt x="2547" y="6340"/>
                  </a:lnTo>
                  <a:lnTo>
                    <a:pt x="2514" y="6354"/>
                  </a:lnTo>
                  <a:lnTo>
                    <a:pt x="2478" y="6365"/>
                  </a:lnTo>
                  <a:lnTo>
                    <a:pt x="2443" y="6375"/>
                  </a:lnTo>
                  <a:lnTo>
                    <a:pt x="2407" y="6384"/>
                  </a:lnTo>
                  <a:lnTo>
                    <a:pt x="2370" y="6390"/>
                  </a:lnTo>
                  <a:lnTo>
                    <a:pt x="2333" y="6395"/>
                  </a:lnTo>
                  <a:lnTo>
                    <a:pt x="2294" y="6398"/>
                  </a:lnTo>
                  <a:lnTo>
                    <a:pt x="2256" y="6399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9" name="Freeform 363">
              <a:extLst>
                <a:ext uri="{FF2B5EF4-FFF2-40B4-BE49-F238E27FC236}">
                  <a16:creationId xmlns:a16="http://schemas.microsoft.com/office/drawing/2014/main" id="{2DD2759A-5AD3-46A6-8C8D-814940135A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46810" y="3365698"/>
              <a:ext cx="306388" cy="222250"/>
            </a:xfrm>
            <a:custGeom>
              <a:avLst/>
              <a:gdLst>
                <a:gd name="T0" fmla="*/ 2643 w 6383"/>
                <a:gd name="T1" fmla="*/ 2583 h 4596"/>
                <a:gd name="T2" fmla="*/ 2940 w 6383"/>
                <a:gd name="T3" fmla="*/ 2758 h 4596"/>
                <a:gd name="T4" fmla="*/ 3158 w 6383"/>
                <a:gd name="T5" fmla="*/ 3030 h 4596"/>
                <a:gd name="T6" fmla="*/ 3261 w 6383"/>
                <a:gd name="T7" fmla="*/ 3356 h 4596"/>
                <a:gd name="T8" fmla="*/ 3223 w 6383"/>
                <a:gd name="T9" fmla="*/ 3758 h 4596"/>
                <a:gd name="T10" fmla="*/ 3002 w 6383"/>
                <a:gd name="T11" fmla="*/ 4126 h 4596"/>
                <a:gd name="T12" fmla="*/ 2830 w 6383"/>
                <a:gd name="T13" fmla="*/ 4304 h 4596"/>
                <a:gd name="T14" fmla="*/ 4336 w 6383"/>
                <a:gd name="T15" fmla="*/ 2738 h 4596"/>
                <a:gd name="T16" fmla="*/ 4556 w 6383"/>
                <a:gd name="T17" fmla="*/ 2458 h 4596"/>
                <a:gd name="T18" fmla="*/ 4938 w 6383"/>
                <a:gd name="T19" fmla="*/ 2399 h 4596"/>
                <a:gd name="T20" fmla="*/ 5290 w 6383"/>
                <a:gd name="T21" fmla="*/ 2677 h 4596"/>
                <a:gd name="T22" fmla="*/ 5683 w 6383"/>
                <a:gd name="T23" fmla="*/ 2825 h 4596"/>
                <a:gd name="T24" fmla="*/ 5990 w 6383"/>
                <a:gd name="T25" fmla="*/ 2671 h 4596"/>
                <a:gd name="T26" fmla="*/ 6114 w 6383"/>
                <a:gd name="T27" fmla="*/ 2348 h 4596"/>
                <a:gd name="T28" fmla="*/ 5990 w 6383"/>
                <a:gd name="T29" fmla="*/ 2025 h 4596"/>
                <a:gd name="T30" fmla="*/ 5683 w 6383"/>
                <a:gd name="T31" fmla="*/ 1870 h 4596"/>
                <a:gd name="T32" fmla="*/ 5290 w 6383"/>
                <a:gd name="T33" fmla="*/ 2013 h 4596"/>
                <a:gd name="T34" fmla="*/ 4938 w 6383"/>
                <a:gd name="T35" fmla="*/ 2291 h 4596"/>
                <a:gd name="T36" fmla="*/ 4556 w 6383"/>
                <a:gd name="T37" fmla="*/ 2233 h 4596"/>
                <a:gd name="T38" fmla="*/ 4336 w 6383"/>
                <a:gd name="T39" fmla="*/ 1954 h 4596"/>
                <a:gd name="T40" fmla="*/ 1818 w 6383"/>
                <a:gd name="T41" fmla="*/ 4311 h 4596"/>
                <a:gd name="T42" fmla="*/ 1669 w 6383"/>
                <a:gd name="T43" fmla="*/ 4147 h 4596"/>
                <a:gd name="T44" fmla="*/ 1438 w 6383"/>
                <a:gd name="T45" fmla="*/ 3786 h 4596"/>
                <a:gd name="T46" fmla="*/ 1402 w 6383"/>
                <a:gd name="T47" fmla="*/ 3281 h 4596"/>
                <a:gd name="T48" fmla="*/ 1762 w 6383"/>
                <a:gd name="T49" fmla="*/ 2714 h 4596"/>
                <a:gd name="T50" fmla="*/ 2868 w 6383"/>
                <a:gd name="T51" fmla="*/ 4596 h 4596"/>
                <a:gd name="T52" fmla="*/ 2660 w 6383"/>
                <a:gd name="T53" fmla="*/ 4516 h 4596"/>
                <a:gd name="T54" fmla="*/ 2560 w 6383"/>
                <a:gd name="T55" fmla="*/ 4319 h 4596"/>
                <a:gd name="T56" fmla="*/ 2649 w 6383"/>
                <a:gd name="T57" fmla="*/ 4073 h 4596"/>
                <a:gd name="T58" fmla="*/ 2875 w 6383"/>
                <a:gd name="T59" fmla="*/ 3862 h 4596"/>
                <a:gd name="T60" fmla="*/ 2991 w 6383"/>
                <a:gd name="T61" fmla="*/ 3577 h 4596"/>
                <a:gd name="T62" fmla="*/ 2918 w 6383"/>
                <a:gd name="T63" fmla="*/ 3151 h 4596"/>
                <a:gd name="T64" fmla="*/ 2557 w 6383"/>
                <a:gd name="T65" fmla="*/ 2840 h 4596"/>
                <a:gd name="T66" fmla="*/ 2063 w 6383"/>
                <a:gd name="T67" fmla="*/ 2852 h 4596"/>
                <a:gd name="T68" fmla="*/ 1719 w 6383"/>
                <a:gd name="T69" fmla="*/ 3180 h 4596"/>
                <a:gd name="T70" fmla="*/ 1664 w 6383"/>
                <a:gd name="T71" fmla="*/ 3598 h 4596"/>
                <a:gd name="T72" fmla="*/ 1788 w 6383"/>
                <a:gd name="T73" fmla="*/ 3877 h 4596"/>
                <a:gd name="T74" fmla="*/ 2013 w 6383"/>
                <a:gd name="T75" fmla="*/ 4084 h 4596"/>
                <a:gd name="T76" fmla="*/ 2090 w 6383"/>
                <a:gd name="T77" fmla="*/ 4335 h 4596"/>
                <a:gd name="T78" fmla="*/ 1980 w 6383"/>
                <a:gd name="T79" fmla="*/ 4526 h 4596"/>
                <a:gd name="T80" fmla="*/ 134 w 6383"/>
                <a:gd name="T81" fmla="*/ 4596 h 4596"/>
                <a:gd name="T82" fmla="*/ 0 w 6383"/>
                <a:gd name="T83" fmla="*/ 4480 h 4596"/>
                <a:gd name="T84" fmla="*/ 94 w 6383"/>
                <a:gd name="T85" fmla="*/ 6 h 4596"/>
                <a:gd name="T86" fmla="*/ 4567 w 6383"/>
                <a:gd name="T87" fmla="*/ 73 h 4596"/>
                <a:gd name="T88" fmla="*/ 4601 w 6383"/>
                <a:gd name="T89" fmla="*/ 1896 h 4596"/>
                <a:gd name="T90" fmla="*/ 4715 w 6383"/>
                <a:gd name="T91" fmla="*/ 2017 h 4596"/>
                <a:gd name="T92" fmla="*/ 4900 w 6383"/>
                <a:gd name="T93" fmla="*/ 2023 h 4596"/>
                <a:gd name="T94" fmla="*/ 5082 w 6383"/>
                <a:gd name="T95" fmla="*/ 1841 h 4596"/>
                <a:gd name="T96" fmla="*/ 5363 w 6383"/>
                <a:gd name="T97" fmla="*/ 1648 h 4596"/>
                <a:gd name="T98" fmla="*/ 5748 w 6383"/>
                <a:gd name="T99" fmla="*/ 1605 h 4596"/>
                <a:gd name="T100" fmla="*/ 6212 w 6383"/>
                <a:gd name="T101" fmla="*/ 1869 h 4596"/>
                <a:gd name="T102" fmla="*/ 6382 w 6383"/>
                <a:gd name="T103" fmla="*/ 2386 h 4596"/>
                <a:gd name="T104" fmla="*/ 6163 w 6383"/>
                <a:gd name="T105" fmla="*/ 2873 h 4596"/>
                <a:gd name="T106" fmla="*/ 5673 w 6383"/>
                <a:gd name="T107" fmla="*/ 3091 h 4596"/>
                <a:gd name="T108" fmla="*/ 5321 w 6383"/>
                <a:gd name="T109" fmla="*/ 3023 h 4596"/>
                <a:gd name="T110" fmla="*/ 5052 w 6383"/>
                <a:gd name="T111" fmla="*/ 2812 h 4596"/>
                <a:gd name="T112" fmla="*/ 4874 w 6383"/>
                <a:gd name="T113" fmla="*/ 2663 h 4596"/>
                <a:gd name="T114" fmla="*/ 4695 w 6383"/>
                <a:gd name="T115" fmla="*/ 2688 h 4596"/>
                <a:gd name="T116" fmla="*/ 4593 w 6383"/>
                <a:gd name="T117" fmla="*/ 2815 h 4596"/>
                <a:gd name="T118" fmla="*/ 4543 w 6383"/>
                <a:gd name="T119" fmla="*/ 4558 h 4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383" h="4596">
                  <a:moveTo>
                    <a:pt x="2325" y="2527"/>
                  </a:moveTo>
                  <a:lnTo>
                    <a:pt x="2349" y="2527"/>
                  </a:lnTo>
                  <a:lnTo>
                    <a:pt x="2373" y="2528"/>
                  </a:lnTo>
                  <a:lnTo>
                    <a:pt x="2396" y="2529"/>
                  </a:lnTo>
                  <a:lnTo>
                    <a:pt x="2419" y="2531"/>
                  </a:lnTo>
                  <a:lnTo>
                    <a:pt x="2442" y="2534"/>
                  </a:lnTo>
                  <a:lnTo>
                    <a:pt x="2465" y="2537"/>
                  </a:lnTo>
                  <a:lnTo>
                    <a:pt x="2488" y="2542"/>
                  </a:lnTo>
                  <a:lnTo>
                    <a:pt x="2511" y="2546"/>
                  </a:lnTo>
                  <a:lnTo>
                    <a:pt x="2533" y="2551"/>
                  </a:lnTo>
                  <a:lnTo>
                    <a:pt x="2555" y="2556"/>
                  </a:lnTo>
                  <a:lnTo>
                    <a:pt x="2578" y="2562"/>
                  </a:lnTo>
                  <a:lnTo>
                    <a:pt x="2600" y="2568"/>
                  </a:lnTo>
                  <a:lnTo>
                    <a:pt x="2622" y="2575"/>
                  </a:lnTo>
                  <a:lnTo>
                    <a:pt x="2643" y="2583"/>
                  </a:lnTo>
                  <a:lnTo>
                    <a:pt x="2665" y="2591"/>
                  </a:lnTo>
                  <a:lnTo>
                    <a:pt x="2686" y="2599"/>
                  </a:lnTo>
                  <a:lnTo>
                    <a:pt x="2707" y="2608"/>
                  </a:lnTo>
                  <a:lnTo>
                    <a:pt x="2728" y="2618"/>
                  </a:lnTo>
                  <a:lnTo>
                    <a:pt x="2748" y="2628"/>
                  </a:lnTo>
                  <a:lnTo>
                    <a:pt x="2769" y="2640"/>
                  </a:lnTo>
                  <a:lnTo>
                    <a:pt x="2789" y="2651"/>
                  </a:lnTo>
                  <a:lnTo>
                    <a:pt x="2809" y="2662"/>
                  </a:lnTo>
                  <a:lnTo>
                    <a:pt x="2828" y="2674"/>
                  </a:lnTo>
                  <a:lnTo>
                    <a:pt x="2848" y="2687"/>
                  </a:lnTo>
                  <a:lnTo>
                    <a:pt x="2867" y="2700"/>
                  </a:lnTo>
                  <a:lnTo>
                    <a:pt x="2886" y="2713"/>
                  </a:lnTo>
                  <a:lnTo>
                    <a:pt x="2904" y="2728"/>
                  </a:lnTo>
                  <a:lnTo>
                    <a:pt x="2922" y="2743"/>
                  </a:lnTo>
                  <a:lnTo>
                    <a:pt x="2940" y="2758"/>
                  </a:lnTo>
                  <a:lnTo>
                    <a:pt x="2958" y="2774"/>
                  </a:lnTo>
                  <a:lnTo>
                    <a:pt x="2975" y="2789"/>
                  </a:lnTo>
                  <a:lnTo>
                    <a:pt x="2992" y="2806"/>
                  </a:lnTo>
                  <a:lnTo>
                    <a:pt x="3008" y="2823"/>
                  </a:lnTo>
                  <a:lnTo>
                    <a:pt x="3024" y="2841"/>
                  </a:lnTo>
                  <a:lnTo>
                    <a:pt x="3040" y="2858"/>
                  </a:lnTo>
                  <a:lnTo>
                    <a:pt x="3055" y="2876"/>
                  </a:lnTo>
                  <a:lnTo>
                    <a:pt x="3069" y="2894"/>
                  </a:lnTo>
                  <a:lnTo>
                    <a:pt x="3083" y="2912"/>
                  </a:lnTo>
                  <a:lnTo>
                    <a:pt x="3097" y="2932"/>
                  </a:lnTo>
                  <a:lnTo>
                    <a:pt x="3110" y="2951"/>
                  </a:lnTo>
                  <a:lnTo>
                    <a:pt x="3122" y="2970"/>
                  </a:lnTo>
                  <a:lnTo>
                    <a:pt x="3135" y="2989"/>
                  </a:lnTo>
                  <a:lnTo>
                    <a:pt x="3147" y="3009"/>
                  </a:lnTo>
                  <a:lnTo>
                    <a:pt x="3158" y="3030"/>
                  </a:lnTo>
                  <a:lnTo>
                    <a:pt x="3168" y="3050"/>
                  </a:lnTo>
                  <a:lnTo>
                    <a:pt x="3178" y="3070"/>
                  </a:lnTo>
                  <a:lnTo>
                    <a:pt x="3187" y="3091"/>
                  </a:lnTo>
                  <a:lnTo>
                    <a:pt x="3196" y="3113"/>
                  </a:lnTo>
                  <a:lnTo>
                    <a:pt x="3205" y="3134"/>
                  </a:lnTo>
                  <a:lnTo>
                    <a:pt x="3213" y="3155"/>
                  </a:lnTo>
                  <a:lnTo>
                    <a:pt x="3220" y="3176"/>
                  </a:lnTo>
                  <a:lnTo>
                    <a:pt x="3228" y="3198"/>
                  </a:lnTo>
                  <a:lnTo>
                    <a:pt x="3234" y="3221"/>
                  </a:lnTo>
                  <a:lnTo>
                    <a:pt x="3240" y="3242"/>
                  </a:lnTo>
                  <a:lnTo>
                    <a:pt x="3245" y="3265"/>
                  </a:lnTo>
                  <a:lnTo>
                    <a:pt x="3250" y="3287"/>
                  </a:lnTo>
                  <a:lnTo>
                    <a:pt x="3254" y="3310"/>
                  </a:lnTo>
                  <a:lnTo>
                    <a:pt x="3258" y="3333"/>
                  </a:lnTo>
                  <a:lnTo>
                    <a:pt x="3261" y="3356"/>
                  </a:lnTo>
                  <a:lnTo>
                    <a:pt x="3263" y="3378"/>
                  </a:lnTo>
                  <a:lnTo>
                    <a:pt x="3265" y="3402"/>
                  </a:lnTo>
                  <a:lnTo>
                    <a:pt x="3267" y="3425"/>
                  </a:lnTo>
                  <a:lnTo>
                    <a:pt x="3268" y="3448"/>
                  </a:lnTo>
                  <a:lnTo>
                    <a:pt x="3268" y="3472"/>
                  </a:lnTo>
                  <a:lnTo>
                    <a:pt x="3267" y="3502"/>
                  </a:lnTo>
                  <a:lnTo>
                    <a:pt x="3266" y="3531"/>
                  </a:lnTo>
                  <a:lnTo>
                    <a:pt x="3264" y="3560"/>
                  </a:lnTo>
                  <a:lnTo>
                    <a:pt x="3261" y="3589"/>
                  </a:lnTo>
                  <a:lnTo>
                    <a:pt x="3257" y="3618"/>
                  </a:lnTo>
                  <a:lnTo>
                    <a:pt x="3252" y="3646"/>
                  </a:lnTo>
                  <a:lnTo>
                    <a:pt x="3246" y="3674"/>
                  </a:lnTo>
                  <a:lnTo>
                    <a:pt x="3239" y="3703"/>
                  </a:lnTo>
                  <a:lnTo>
                    <a:pt x="3232" y="3730"/>
                  </a:lnTo>
                  <a:lnTo>
                    <a:pt x="3223" y="3758"/>
                  </a:lnTo>
                  <a:lnTo>
                    <a:pt x="3214" y="3786"/>
                  </a:lnTo>
                  <a:lnTo>
                    <a:pt x="3204" y="3812"/>
                  </a:lnTo>
                  <a:lnTo>
                    <a:pt x="3193" y="3839"/>
                  </a:lnTo>
                  <a:lnTo>
                    <a:pt x="3181" y="3865"/>
                  </a:lnTo>
                  <a:lnTo>
                    <a:pt x="3169" y="3891"/>
                  </a:lnTo>
                  <a:lnTo>
                    <a:pt x="3156" y="3917"/>
                  </a:lnTo>
                  <a:lnTo>
                    <a:pt x="3142" y="3942"/>
                  </a:lnTo>
                  <a:lnTo>
                    <a:pt x="3126" y="3966"/>
                  </a:lnTo>
                  <a:lnTo>
                    <a:pt x="3111" y="3991"/>
                  </a:lnTo>
                  <a:lnTo>
                    <a:pt x="3095" y="4015"/>
                  </a:lnTo>
                  <a:lnTo>
                    <a:pt x="3078" y="4038"/>
                  </a:lnTo>
                  <a:lnTo>
                    <a:pt x="3060" y="4060"/>
                  </a:lnTo>
                  <a:lnTo>
                    <a:pt x="3042" y="4083"/>
                  </a:lnTo>
                  <a:lnTo>
                    <a:pt x="3022" y="4105"/>
                  </a:lnTo>
                  <a:lnTo>
                    <a:pt x="3002" y="4126"/>
                  </a:lnTo>
                  <a:lnTo>
                    <a:pt x="2982" y="4147"/>
                  </a:lnTo>
                  <a:lnTo>
                    <a:pt x="2961" y="4168"/>
                  </a:lnTo>
                  <a:lnTo>
                    <a:pt x="2938" y="4187"/>
                  </a:lnTo>
                  <a:lnTo>
                    <a:pt x="2916" y="4206"/>
                  </a:lnTo>
                  <a:lnTo>
                    <a:pt x="2893" y="4224"/>
                  </a:lnTo>
                  <a:lnTo>
                    <a:pt x="2869" y="4242"/>
                  </a:lnTo>
                  <a:lnTo>
                    <a:pt x="2844" y="4260"/>
                  </a:lnTo>
                  <a:lnTo>
                    <a:pt x="2837" y="4265"/>
                  </a:lnTo>
                  <a:lnTo>
                    <a:pt x="2832" y="4271"/>
                  </a:lnTo>
                  <a:lnTo>
                    <a:pt x="2830" y="4275"/>
                  </a:lnTo>
                  <a:lnTo>
                    <a:pt x="2828" y="4279"/>
                  </a:lnTo>
                  <a:lnTo>
                    <a:pt x="2827" y="4283"/>
                  </a:lnTo>
                  <a:lnTo>
                    <a:pt x="2827" y="4288"/>
                  </a:lnTo>
                  <a:lnTo>
                    <a:pt x="2828" y="4296"/>
                  </a:lnTo>
                  <a:lnTo>
                    <a:pt x="2830" y="4304"/>
                  </a:lnTo>
                  <a:lnTo>
                    <a:pt x="2834" y="4311"/>
                  </a:lnTo>
                  <a:lnTo>
                    <a:pt x="2839" y="4317"/>
                  </a:lnTo>
                  <a:lnTo>
                    <a:pt x="2845" y="4323"/>
                  </a:lnTo>
                  <a:lnTo>
                    <a:pt x="2852" y="4327"/>
                  </a:lnTo>
                  <a:lnTo>
                    <a:pt x="2860" y="4329"/>
                  </a:lnTo>
                  <a:lnTo>
                    <a:pt x="2868" y="4330"/>
                  </a:lnTo>
                  <a:lnTo>
                    <a:pt x="4314" y="4331"/>
                  </a:lnTo>
                  <a:lnTo>
                    <a:pt x="4313" y="3408"/>
                  </a:lnTo>
                  <a:lnTo>
                    <a:pt x="4314" y="2885"/>
                  </a:lnTo>
                  <a:lnTo>
                    <a:pt x="4314" y="2860"/>
                  </a:lnTo>
                  <a:lnTo>
                    <a:pt x="4316" y="2835"/>
                  </a:lnTo>
                  <a:lnTo>
                    <a:pt x="4320" y="2809"/>
                  </a:lnTo>
                  <a:lnTo>
                    <a:pt x="4324" y="2785"/>
                  </a:lnTo>
                  <a:lnTo>
                    <a:pt x="4329" y="2761"/>
                  </a:lnTo>
                  <a:lnTo>
                    <a:pt x="4336" y="2738"/>
                  </a:lnTo>
                  <a:lnTo>
                    <a:pt x="4344" y="2714"/>
                  </a:lnTo>
                  <a:lnTo>
                    <a:pt x="4353" y="2692"/>
                  </a:lnTo>
                  <a:lnTo>
                    <a:pt x="4363" y="2670"/>
                  </a:lnTo>
                  <a:lnTo>
                    <a:pt x="4375" y="2649"/>
                  </a:lnTo>
                  <a:lnTo>
                    <a:pt x="4387" y="2627"/>
                  </a:lnTo>
                  <a:lnTo>
                    <a:pt x="4400" y="2607"/>
                  </a:lnTo>
                  <a:lnTo>
                    <a:pt x="4414" y="2587"/>
                  </a:lnTo>
                  <a:lnTo>
                    <a:pt x="4429" y="2568"/>
                  </a:lnTo>
                  <a:lnTo>
                    <a:pt x="4444" y="2550"/>
                  </a:lnTo>
                  <a:lnTo>
                    <a:pt x="4461" y="2532"/>
                  </a:lnTo>
                  <a:lnTo>
                    <a:pt x="4479" y="2516"/>
                  </a:lnTo>
                  <a:lnTo>
                    <a:pt x="4497" y="2500"/>
                  </a:lnTo>
                  <a:lnTo>
                    <a:pt x="4516" y="2485"/>
                  </a:lnTo>
                  <a:lnTo>
                    <a:pt x="4535" y="2471"/>
                  </a:lnTo>
                  <a:lnTo>
                    <a:pt x="4556" y="2458"/>
                  </a:lnTo>
                  <a:lnTo>
                    <a:pt x="4578" y="2445"/>
                  </a:lnTo>
                  <a:lnTo>
                    <a:pt x="4599" y="2434"/>
                  </a:lnTo>
                  <a:lnTo>
                    <a:pt x="4621" y="2424"/>
                  </a:lnTo>
                  <a:lnTo>
                    <a:pt x="4644" y="2415"/>
                  </a:lnTo>
                  <a:lnTo>
                    <a:pt x="4668" y="2407"/>
                  </a:lnTo>
                  <a:lnTo>
                    <a:pt x="4691" y="2400"/>
                  </a:lnTo>
                  <a:lnTo>
                    <a:pt x="4716" y="2394"/>
                  </a:lnTo>
                  <a:lnTo>
                    <a:pt x="4740" y="2390"/>
                  </a:lnTo>
                  <a:lnTo>
                    <a:pt x="4766" y="2387"/>
                  </a:lnTo>
                  <a:lnTo>
                    <a:pt x="4791" y="2385"/>
                  </a:lnTo>
                  <a:lnTo>
                    <a:pt x="4817" y="2384"/>
                  </a:lnTo>
                  <a:lnTo>
                    <a:pt x="4848" y="2385"/>
                  </a:lnTo>
                  <a:lnTo>
                    <a:pt x="4879" y="2388"/>
                  </a:lnTo>
                  <a:lnTo>
                    <a:pt x="4909" y="2393"/>
                  </a:lnTo>
                  <a:lnTo>
                    <a:pt x="4938" y="2399"/>
                  </a:lnTo>
                  <a:lnTo>
                    <a:pt x="4968" y="2408"/>
                  </a:lnTo>
                  <a:lnTo>
                    <a:pt x="4997" y="2418"/>
                  </a:lnTo>
                  <a:lnTo>
                    <a:pt x="5024" y="2430"/>
                  </a:lnTo>
                  <a:lnTo>
                    <a:pt x="5053" y="2443"/>
                  </a:lnTo>
                  <a:lnTo>
                    <a:pt x="5079" y="2459"/>
                  </a:lnTo>
                  <a:lnTo>
                    <a:pt x="5104" y="2476"/>
                  </a:lnTo>
                  <a:lnTo>
                    <a:pt x="5128" y="2494"/>
                  </a:lnTo>
                  <a:lnTo>
                    <a:pt x="5152" y="2514"/>
                  </a:lnTo>
                  <a:lnTo>
                    <a:pt x="5174" y="2534"/>
                  </a:lnTo>
                  <a:lnTo>
                    <a:pt x="5195" y="2557"/>
                  </a:lnTo>
                  <a:lnTo>
                    <a:pt x="5215" y="2581"/>
                  </a:lnTo>
                  <a:lnTo>
                    <a:pt x="5234" y="2606"/>
                  </a:lnTo>
                  <a:lnTo>
                    <a:pt x="5251" y="2630"/>
                  </a:lnTo>
                  <a:lnTo>
                    <a:pt x="5270" y="2655"/>
                  </a:lnTo>
                  <a:lnTo>
                    <a:pt x="5290" y="2677"/>
                  </a:lnTo>
                  <a:lnTo>
                    <a:pt x="5311" y="2698"/>
                  </a:lnTo>
                  <a:lnTo>
                    <a:pt x="5334" y="2717"/>
                  </a:lnTo>
                  <a:lnTo>
                    <a:pt x="5358" y="2736"/>
                  </a:lnTo>
                  <a:lnTo>
                    <a:pt x="5382" y="2753"/>
                  </a:lnTo>
                  <a:lnTo>
                    <a:pt x="5407" y="2768"/>
                  </a:lnTo>
                  <a:lnTo>
                    <a:pt x="5434" y="2781"/>
                  </a:lnTo>
                  <a:lnTo>
                    <a:pt x="5461" y="2793"/>
                  </a:lnTo>
                  <a:lnTo>
                    <a:pt x="5488" y="2803"/>
                  </a:lnTo>
                  <a:lnTo>
                    <a:pt x="5517" y="2812"/>
                  </a:lnTo>
                  <a:lnTo>
                    <a:pt x="5546" y="2818"/>
                  </a:lnTo>
                  <a:lnTo>
                    <a:pt x="5575" y="2823"/>
                  </a:lnTo>
                  <a:lnTo>
                    <a:pt x="5605" y="2827"/>
                  </a:lnTo>
                  <a:lnTo>
                    <a:pt x="5635" y="2828"/>
                  </a:lnTo>
                  <a:lnTo>
                    <a:pt x="5659" y="2828"/>
                  </a:lnTo>
                  <a:lnTo>
                    <a:pt x="5683" y="2825"/>
                  </a:lnTo>
                  <a:lnTo>
                    <a:pt x="5708" y="2822"/>
                  </a:lnTo>
                  <a:lnTo>
                    <a:pt x="5731" y="2817"/>
                  </a:lnTo>
                  <a:lnTo>
                    <a:pt x="5754" y="2812"/>
                  </a:lnTo>
                  <a:lnTo>
                    <a:pt x="5777" y="2806"/>
                  </a:lnTo>
                  <a:lnTo>
                    <a:pt x="5800" y="2798"/>
                  </a:lnTo>
                  <a:lnTo>
                    <a:pt x="5821" y="2790"/>
                  </a:lnTo>
                  <a:lnTo>
                    <a:pt x="5842" y="2780"/>
                  </a:lnTo>
                  <a:lnTo>
                    <a:pt x="5863" y="2770"/>
                  </a:lnTo>
                  <a:lnTo>
                    <a:pt x="5883" y="2758"/>
                  </a:lnTo>
                  <a:lnTo>
                    <a:pt x="5903" y="2746"/>
                  </a:lnTo>
                  <a:lnTo>
                    <a:pt x="5921" y="2733"/>
                  </a:lnTo>
                  <a:lnTo>
                    <a:pt x="5939" y="2718"/>
                  </a:lnTo>
                  <a:lnTo>
                    <a:pt x="5956" y="2703"/>
                  </a:lnTo>
                  <a:lnTo>
                    <a:pt x="5973" y="2687"/>
                  </a:lnTo>
                  <a:lnTo>
                    <a:pt x="5990" y="2671"/>
                  </a:lnTo>
                  <a:lnTo>
                    <a:pt x="6004" y="2653"/>
                  </a:lnTo>
                  <a:lnTo>
                    <a:pt x="6018" y="2635"/>
                  </a:lnTo>
                  <a:lnTo>
                    <a:pt x="6032" y="2616"/>
                  </a:lnTo>
                  <a:lnTo>
                    <a:pt x="6044" y="2597"/>
                  </a:lnTo>
                  <a:lnTo>
                    <a:pt x="6055" y="2577"/>
                  </a:lnTo>
                  <a:lnTo>
                    <a:pt x="6066" y="2556"/>
                  </a:lnTo>
                  <a:lnTo>
                    <a:pt x="6075" y="2534"/>
                  </a:lnTo>
                  <a:lnTo>
                    <a:pt x="6085" y="2513"/>
                  </a:lnTo>
                  <a:lnTo>
                    <a:pt x="6092" y="2491"/>
                  </a:lnTo>
                  <a:lnTo>
                    <a:pt x="6099" y="2468"/>
                  </a:lnTo>
                  <a:lnTo>
                    <a:pt x="6104" y="2444"/>
                  </a:lnTo>
                  <a:lnTo>
                    <a:pt x="6108" y="2421"/>
                  </a:lnTo>
                  <a:lnTo>
                    <a:pt x="6111" y="2397"/>
                  </a:lnTo>
                  <a:lnTo>
                    <a:pt x="6113" y="2373"/>
                  </a:lnTo>
                  <a:lnTo>
                    <a:pt x="6114" y="2348"/>
                  </a:lnTo>
                  <a:lnTo>
                    <a:pt x="6113" y="2323"/>
                  </a:lnTo>
                  <a:lnTo>
                    <a:pt x="6111" y="2299"/>
                  </a:lnTo>
                  <a:lnTo>
                    <a:pt x="6108" y="2275"/>
                  </a:lnTo>
                  <a:lnTo>
                    <a:pt x="6104" y="2251"/>
                  </a:lnTo>
                  <a:lnTo>
                    <a:pt x="6099" y="2228"/>
                  </a:lnTo>
                  <a:lnTo>
                    <a:pt x="6092" y="2206"/>
                  </a:lnTo>
                  <a:lnTo>
                    <a:pt x="6085" y="2183"/>
                  </a:lnTo>
                  <a:lnTo>
                    <a:pt x="6075" y="2162"/>
                  </a:lnTo>
                  <a:lnTo>
                    <a:pt x="6066" y="2140"/>
                  </a:lnTo>
                  <a:lnTo>
                    <a:pt x="6055" y="2119"/>
                  </a:lnTo>
                  <a:lnTo>
                    <a:pt x="6044" y="2100"/>
                  </a:lnTo>
                  <a:lnTo>
                    <a:pt x="6032" y="2080"/>
                  </a:lnTo>
                  <a:lnTo>
                    <a:pt x="6018" y="2061"/>
                  </a:lnTo>
                  <a:lnTo>
                    <a:pt x="6004" y="2043"/>
                  </a:lnTo>
                  <a:lnTo>
                    <a:pt x="5990" y="2025"/>
                  </a:lnTo>
                  <a:lnTo>
                    <a:pt x="5973" y="2009"/>
                  </a:lnTo>
                  <a:lnTo>
                    <a:pt x="5956" y="1993"/>
                  </a:lnTo>
                  <a:lnTo>
                    <a:pt x="5939" y="1978"/>
                  </a:lnTo>
                  <a:lnTo>
                    <a:pt x="5921" y="1963"/>
                  </a:lnTo>
                  <a:lnTo>
                    <a:pt x="5903" y="1950"/>
                  </a:lnTo>
                  <a:lnTo>
                    <a:pt x="5883" y="1938"/>
                  </a:lnTo>
                  <a:lnTo>
                    <a:pt x="5863" y="1926"/>
                  </a:lnTo>
                  <a:lnTo>
                    <a:pt x="5842" y="1916"/>
                  </a:lnTo>
                  <a:lnTo>
                    <a:pt x="5821" y="1906"/>
                  </a:lnTo>
                  <a:lnTo>
                    <a:pt x="5800" y="1898"/>
                  </a:lnTo>
                  <a:lnTo>
                    <a:pt x="5777" y="1890"/>
                  </a:lnTo>
                  <a:lnTo>
                    <a:pt x="5754" y="1884"/>
                  </a:lnTo>
                  <a:lnTo>
                    <a:pt x="5731" y="1879"/>
                  </a:lnTo>
                  <a:lnTo>
                    <a:pt x="5708" y="1874"/>
                  </a:lnTo>
                  <a:lnTo>
                    <a:pt x="5683" y="1870"/>
                  </a:lnTo>
                  <a:lnTo>
                    <a:pt x="5659" y="1869"/>
                  </a:lnTo>
                  <a:lnTo>
                    <a:pt x="5635" y="1868"/>
                  </a:lnTo>
                  <a:lnTo>
                    <a:pt x="5605" y="1869"/>
                  </a:lnTo>
                  <a:lnTo>
                    <a:pt x="5575" y="1872"/>
                  </a:lnTo>
                  <a:lnTo>
                    <a:pt x="5546" y="1877"/>
                  </a:lnTo>
                  <a:lnTo>
                    <a:pt x="5517" y="1883"/>
                  </a:lnTo>
                  <a:lnTo>
                    <a:pt x="5488" y="1891"/>
                  </a:lnTo>
                  <a:lnTo>
                    <a:pt x="5461" y="1901"/>
                  </a:lnTo>
                  <a:lnTo>
                    <a:pt x="5434" y="1912"/>
                  </a:lnTo>
                  <a:lnTo>
                    <a:pt x="5407" y="1925"/>
                  </a:lnTo>
                  <a:lnTo>
                    <a:pt x="5382" y="1939"/>
                  </a:lnTo>
                  <a:lnTo>
                    <a:pt x="5358" y="1955"/>
                  </a:lnTo>
                  <a:lnTo>
                    <a:pt x="5334" y="1974"/>
                  </a:lnTo>
                  <a:lnTo>
                    <a:pt x="5311" y="1993"/>
                  </a:lnTo>
                  <a:lnTo>
                    <a:pt x="5290" y="2013"/>
                  </a:lnTo>
                  <a:lnTo>
                    <a:pt x="5270" y="2035"/>
                  </a:lnTo>
                  <a:lnTo>
                    <a:pt x="5252" y="2058"/>
                  </a:lnTo>
                  <a:lnTo>
                    <a:pt x="5235" y="2083"/>
                  </a:lnTo>
                  <a:lnTo>
                    <a:pt x="5215" y="2109"/>
                  </a:lnTo>
                  <a:lnTo>
                    <a:pt x="5196" y="2134"/>
                  </a:lnTo>
                  <a:lnTo>
                    <a:pt x="5175" y="2156"/>
                  </a:lnTo>
                  <a:lnTo>
                    <a:pt x="5153" y="2179"/>
                  </a:lnTo>
                  <a:lnTo>
                    <a:pt x="5128" y="2198"/>
                  </a:lnTo>
                  <a:lnTo>
                    <a:pt x="5104" y="2216"/>
                  </a:lnTo>
                  <a:lnTo>
                    <a:pt x="5079" y="2233"/>
                  </a:lnTo>
                  <a:lnTo>
                    <a:pt x="5053" y="2248"/>
                  </a:lnTo>
                  <a:lnTo>
                    <a:pt x="5025" y="2262"/>
                  </a:lnTo>
                  <a:lnTo>
                    <a:pt x="4997" y="2273"/>
                  </a:lnTo>
                  <a:lnTo>
                    <a:pt x="4968" y="2283"/>
                  </a:lnTo>
                  <a:lnTo>
                    <a:pt x="4938" y="2291"/>
                  </a:lnTo>
                  <a:lnTo>
                    <a:pt x="4909" y="2297"/>
                  </a:lnTo>
                  <a:lnTo>
                    <a:pt x="4879" y="2302"/>
                  </a:lnTo>
                  <a:lnTo>
                    <a:pt x="4848" y="2304"/>
                  </a:lnTo>
                  <a:lnTo>
                    <a:pt x="4817" y="2305"/>
                  </a:lnTo>
                  <a:lnTo>
                    <a:pt x="4791" y="2305"/>
                  </a:lnTo>
                  <a:lnTo>
                    <a:pt x="4766" y="2303"/>
                  </a:lnTo>
                  <a:lnTo>
                    <a:pt x="4740" y="2300"/>
                  </a:lnTo>
                  <a:lnTo>
                    <a:pt x="4716" y="2295"/>
                  </a:lnTo>
                  <a:lnTo>
                    <a:pt x="4691" y="2290"/>
                  </a:lnTo>
                  <a:lnTo>
                    <a:pt x="4668" y="2283"/>
                  </a:lnTo>
                  <a:lnTo>
                    <a:pt x="4644" y="2275"/>
                  </a:lnTo>
                  <a:lnTo>
                    <a:pt x="4621" y="2267"/>
                  </a:lnTo>
                  <a:lnTo>
                    <a:pt x="4599" y="2257"/>
                  </a:lnTo>
                  <a:lnTo>
                    <a:pt x="4577" y="2245"/>
                  </a:lnTo>
                  <a:lnTo>
                    <a:pt x="4556" y="2233"/>
                  </a:lnTo>
                  <a:lnTo>
                    <a:pt x="4535" y="2220"/>
                  </a:lnTo>
                  <a:lnTo>
                    <a:pt x="4516" y="2206"/>
                  </a:lnTo>
                  <a:lnTo>
                    <a:pt x="4497" y="2192"/>
                  </a:lnTo>
                  <a:lnTo>
                    <a:pt x="4479" y="2176"/>
                  </a:lnTo>
                  <a:lnTo>
                    <a:pt x="4461" y="2159"/>
                  </a:lnTo>
                  <a:lnTo>
                    <a:pt x="4444" y="2142"/>
                  </a:lnTo>
                  <a:lnTo>
                    <a:pt x="4428" y="2124"/>
                  </a:lnTo>
                  <a:lnTo>
                    <a:pt x="4414" y="2105"/>
                  </a:lnTo>
                  <a:lnTo>
                    <a:pt x="4400" y="2086"/>
                  </a:lnTo>
                  <a:lnTo>
                    <a:pt x="4387" y="2064"/>
                  </a:lnTo>
                  <a:lnTo>
                    <a:pt x="4375" y="2044"/>
                  </a:lnTo>
                  <a:lnTo>
                    <a:pt x="4363" y="2022"/>
                  </a:lnTo>
                  <a:lnTo>
                    <a:pt x="4353" y="2000"/>
                  </a:lnTo>
                  <a:lnTo>
                    <a:pt x="4344" y="1978"/>
                  </a:lnTo>
                  <a:lnTo>
                    <a:pt x="4336" y="1954"/>
                  </a:lnTo>
                  <a:lnTo>
                    <a:pt x="4329" y="1930"/>
                  </a:lnTo>
                  <a:lnTo>
                    <a:pt x="4324" y="1906"/>
                  </a:lnTo>
                  <a:lnTo>
                    <a:pt x="4319" y="1882"/>
                  </a:lnTo>
                  <a:lnTo>
                    <a:pt x="4316" y="1855"/>
                  </a:lnTo>
                  <a:lnTo>
                    <a:pt x="4314" y="1830"/>
                  </a:lnTo>
                  <a:lnTo>
                    <a:pt x="4314" y="1804"/>
                  </a:lnTo>
                  <a:lnTo>
                    <a:pt x="4314" y="273"/>
                  </a:lnTo>
                  <a:lnTo>
                    <a:pt x="268" y="273"/>
                  </a:lnTo>
                  <a:lnTo>
                    <a:pt x="268" y="4331"/>
                  </a:lnTo>
                  <a:lnTo>
                    <a:pt x="1784" y="4331"/>
                  </a:lnTo>
                  <a:lnTo>
                    <a:pt x="1792" y="4330"/>
                  </a:lnTo>
                  <a:lnTo>
                    <a:pt x="1799" y="4327"/>
                  </a:lnTo>
                  <a:lnTo>
                    <a:pt x="1807" y="4323"/>
                  </a:lnTo>
                  <a:lnTo>
                    <a:pt x="1813" y="4317"/>
                  </a:lnTo>
                  <a:lnTo>
                    <a:pt x="1818" y="4311"/>
                  </a:lnTo>
                  <a:lnTo>
                    <a:pt x="1821" y="4304"/>
                  </a:lnTo>
                  <a:lnTo>
                    <a:pt x="1824" y="4296"/>
                  </a:lnTo>
                  <a:lnTo>
                    <a:pt x="1824" y="4288"/>
                  </a:lnTo>
                  <a:lnTo>
                    <a:pt x="1824" y="4283"/>
                  </a:lnTo>
                  <a:lnTo>
                    <a:pt x="1823" y="4279"/>
                  </a:lnTo>
                  <a:lnTo>
                    <a:pt x="1822" y="4275"/>
                  </a:lnTo>
                  <a:lnTo>
                    <a:pt x="1820" y="4271"/>
                  </a:lnTo>
                  <a:lnTo>
                    <a:pt x="1814" y="4265"/>
                  </a:lnTo>
                  <a:lnTo>
                    <a:pt x="1807" y="4260"/>
                  </a:lnTo>
                  <a:lnTo>
                    <a:pt x="1781" y="4242"/>
                  </a:lnTo>
                  <a:lnTo>
                    <a:pt x="1758" y="4224"/>
                  </a:lnTo>
                  <a:lnTo>
                    <a:pt x="1735" y="4206"/>
                  </a:lnTo>
                  <a:lnTo>
                    <a:pt x="1713" y="4187"/>
                  </a:lnTo>
                  <a:lnTo>
                    <a:pt x="1690" y="4168"/>
                  </a:lnTo>
                  <a:lnTo>
                    <a:pt x="1669" y="4147"/>
                  </a:lnTo>
                  <a:lnTo>
                    <a:pt x="1649" y="4126"/>
                  </a:lnTo>
                  <a:lnTo>
                    <a:pt x="1629" y="4105"/>
                  </a:lnTo>
                  <a:lnTo>
                    <a:pt x="1610" y="4083"/>
                  </a:lnTo>
                  <a:lnTo>
                    <a:pt x="1591" y="4060"/>
                  </a:lnTo>
                  <a:lnTo>
                    <a:pt x="1573" y="4038"/>
                  </a:lnTo>
                  <a:lnTo>
                    <a:pt x="1556" y="4015"/>
                  </a:lnTo>
                  <a:lnTo>
                    <a:pt x="1540" y="3991"/>
                  </a:lnTo>
                  <a:lnTo>
                    <a:pt x="1525" y="3966"/>
                  </a:lnTo>
                  <a:lnTo>
                    <a:pt x="1509" y="3942"/>
                  </a:lnTo>
                  <a:lnTo>
                    <a:pt x="1495" y="3917"/>
                  </a:lnTo>
                  <a:lnTo>
                    <a:pt x="1482" y="3891"/>
                  </a:lnTo>
                  <a:lnTo>
                    <a:pt x="1470" y="3865"/>
                  </a:lnTo>
                  <a:lnTo>
                    <a:pt x="1458" y="3839"/>
                  </a:lnTo>
                  <a:lnTo>
                    <a:pt x="1447" y="3812"/>
                  </a:lnTo>
                  <a:lnTo>
                    <a:pt x="1438" y="3786"/>
                  </a:lnTo>
                  <a:lnTo>
                    <a:pt x="1428" y="3758"/>
                  </a:lnTo>
                  <a:lnTo>
                    <a:pt x="1420" y="3730"/>
                  </a:lnTo>
                  <a:lnTo>
                    <a:pt x="1412" y="3703"/>
                  </a:lnTo>
                  <a:lnTo>
                    <a:pt x="1405" y="3674"/>
                  </a:lnTo>
                  <a:lnTo>
                    <a:pt x="1399" y="3646"/>
                  </a:lnTo>
                  <a:lnTo>
                    <a:pt x="1394" y="3618"/>
                  </a:lnTo>
                  <a:lnTo>
                    <a:pt x="1390" y="3589"/>
                  </a:lnTo>
                  <a:lnTo>
                    <a:pt x="1387" y="3560"/>
                  </a:lnTo>
                  <a:lnTo>
                    <a:pt x="1385" y="3531"/>
                  </a:lnTo>
                  <a:lnTo>
                    <a:pt x="1383" y="3502"/>
                  </a:lnTo>
                  <a:lnTo>
                    <a:pt x="1383" y="3472"/>
                  </a:lnTo>
                  <a:lnTo>
                    <a:pt x="1384" y="3423"/>
                  </a:lnTo>
                  <a:lnTo>
                    <a:pt x="1388" y="3375"/>
                  </a:lnTo>
                  <a:lnTo>
                    <a:pt x="1394" y="3328"/>
                  </a:lnTo>
                  <a:lnTo>
                    <a:pt x="1402" y="3281"/>
                  </a:lnTo>
                  <a:lnTo>
                    <a:pt x="1413" y="3236"/>
                  </a:lnTo>
                  <a:lnTo>
                    <a:pt x="1426" y="3190"/>
                  </a:lnTo>
                  <a:lnTo>
                    <a:pt x="1441" y="3147"/>
                  </a:lnTo>
                  <a:lnTo>
                    <a:pt x="1458" y="3103"/>
                  </a:lnTo>
                  <a:lnTo>
                    <a:pt x="1476" y="3062"/>
                  </a:lnTo>
                  <a:lnTo>
                    <a:pt x="1497" y="3022"/>
                  </a:lnTo>
                  <a:lnTo>
                    <a:pt x="1520" y="2982"/>
                  </a:lnTo>
                  <a:lnTo>
                    <a:pt x="1545" y="2944"/>
                  </a:lnTo>
                  <a:lnTo>
                    <a:pt x="1571" y="2906"/>
                  </a:lnTo>
                  <a:lnTo>
                    <a:pt x="1598" y="2870"/>
                  </a:lnTo>
                  <a:lnTo>
                    <a:pt x="1629" y="2837"/>
                  </a:lnTo>
                  <a:lnTo>
                    <a:pt x="1659" y="2803"/>
                  </a:lnTo>
                  <a:lnTo>
                    <a:pt x="1692" y="2772"/>
                  </a:lnTo>
                  <a:lnTo>
                    <a:pt x="1727" y="2743"/>
                  </a:lnTo>
                  <a:lnTo>
                    <a:pt x="1762" y="2714"/>
                  </a:lnTo>
                  <a:lnTo>
                    <a:pt x="1799" y="2688"/>
                  </a:lnTo>
                  <a:lnTo>
                    <a:pt x="1837" y="2664"/>
                  </a:lnTo>
                  <a:lnTo>
                    <a:pt x="1876" y="2641"/>
                  </a:lnTo>
                  <a:lnTo>
                    <a:pt x="1918" y="2620"/>
                  </a:lnTo>
                  <a:lnTo>
                    <a:pt x="1959" y="2601"/>
                  </a:lnTo>
                  <a:lnTo>
                    <a:pt x="2002" y="2584"/>
                  </a:lnTo>
                  <a:lnTo>
                    <a:pt x="2046" y="2570"/>
                  </a:lnTo>
                  <a:lnTo>
                    <a:pt x="2091" y="2557"/>
                  </a:lnTo>
                  <a:lnTo>
                    <a:pt x="2136" y="2546"/>
                  </a:lnTo>
                  <a:lnTo>
                    <a:pt x="2183" y="2537"/>
                  </a:lnTo>
                  <a:lnTo>
                    <a:pt x="2229" y="2531"/>
                  </a:lnTo>
                  <a:lnTo>
                    <a:pt x="2278" y="2528"/>
                  </a:lnTo>
                  <a:lnTo>
                    <a:pt x="2325" y="2527"/>
                  </a:lnTo>
                  <a:lnTo>
                    <a:pt x="2325" y="2527"/>
                  </a:lnTo>
                  <a:close/>
                  <a:moveTo>
                    <a:pt x="2868" y="4596"/>
                  </a:moveTo>
                  <a:lnTo>
                    <a:pt x="2852" y="4595"/>
                  </a:lnTo>
                  <a:lnTo>
                    <a:pt x="2836" y="4594"/>
                  </a:lnTo>
                  <a:lnTo>
                    <a:pt x="2820" y="4592"/>
                  </a:lnTo>
                  <a:lnTo>
                    <a:pt x="2805" y="4590"/>
                  </a:lnTo>
                  <a:lnTo>
                    <a:pt x="2790" y="4586"/>
                  </a:lnTo>
                  <a:lnTo>
                    <a:pt x="2776" y="4582"/>
                  </a:lnTo>
                  <a:lnTo>
                    <a:pt x="2762" y="4577"/>
                  </a:lnTo>
                  <a:lnTo>
                    <a:pt x="2747" y="4572"/>
                  </a:lnTo>
                  <a:lnTo>
                    <a:pt x="2733" y="4566"/>
                  </a:lnTo>
                  <a:lnTo>
                    <a:pt x="2720" y="4559"/>
                  </a:lnTo>
                  <a:lnTo>
                    <a:pt x="2707" y="4552"/>
                  </a:lnTo>
                  <a:lnTo>
                    <a:pt x="2695" y="4544"/>
                  </a:lnTo>
                  <a:lnTo>
                    <a:pt x="2683" y="4535"/>
                  </a:lnTo>
                  <a:lnTo>
                    <a:pt x="2672" y="4526"/>
                  </a:lnTo>
                  <a:lnTo>
                    <a:pt x="2660" y="4516"/>
                  </a:lnTo>
                  <a:lnTo>
                    <a:pt x="2649" y="4506"/>
                  </a:lnTo>
                  <a:lnTo>
                    <a:pt x="2639" y="4495"/>
                  </a:lnTo>
                  <a:lnTo>
                    <a:pt x="2629" y="4484"/>
                  </a:lnTo>
                  <a:lnTo>
                    <a:pt x="2620" y="4473"/>
                  </a:lnTo>
                  <a:lnTo>
                    <a:pt x="2611" y="4461"/>
                  </a:lnTo>
                  <a:lnTo>
                    <a:pt x="2603" y="4449"/>
                  </a:lnTo>
                  <a:lnTo>
                    <a:pt x="2596" y="4435"/>
                  </a:lnTo>
                  <a:lnTo>
                    <a:pt x="2589" y="4422"/>
                  </a:lnTo>
                  <a:lnTo>
                    <a:pt x="2583" y="4408"/>
                  </a:lnTo>
                  <a:lnTo>
                    <a:pt x="2578" y="4394"/>
                  </a:lnTo>
                  <a:lnTo>
                    <a:pt x="2573" y="4380"/>
                  </a:lnTo>
                  <a:lnTo>
                    <a:pt x="2569" y="4366"/>
                  </a:lnTo>
                  <a:lnTo>
                    <a:pt x="2565" y="4351"/>
                  </a:lnTo>
                  <a:lnTo>
                    <a:pt x="2563" y="4335"/>
                  </a:lnTo>
                  <a:lnTo>
                    <a:pt x="2560" y="4319"/>
                  </a:lnTo>
                  <a:lnTo>
                    <a:pt x="2558" y="4304"/>
                  </a:lnTo>
                  <a:lnTo>
                    <a:pt x="2558" y="4288"/>
                  </a:lnTo>
                  <a:lnTo>
                    <a:pt x="2558" y="4270"/>
                  </a:lnTo>
                  <a:lnTo>
                    <a:pt x="2560" y="4250"/>
                  </a:lnTo>
                  <a:lnTo>
                    <a:pt x="2564" y="4232"/>
                  </a:lnTo>
                  <a:lnTo>
                    <a:pt x="2568" y="4214"/>
                  </a:lnTo>
                  <a:lnTo>
                    <a:pt x="2573" y="4197"/>
                  </a:lnTo>
                  <a:lnTo>
                    <a:pt x="2579" y="4180"/>
                  </a:lnTo>
                  <a:lnTo>
                    <a:pt x="2586" y="4163"/>
                  </a:lnTo>
                  <a:lnTo>
                    <a:pt x="2594" y="4146"/>
                  </a:lnTo>
                  <a:lnTo>
                    <a:pt x="2603" y="4130"/>
                  </a:lnTo>
                  <a:lnTo>
                    <a:pt x="2613" y="4115"/>
                  </a:lnTo>
                  <a:lnTo>
                    <a:pt x="2624" y="4101"/>
                  </a:lnTo>
                  <a:lnTo>
                    <a:pt x="2636" y="4087"/>
                  </a:lnTo>
                  <a:lnTo>
                    <a:pt x="2649" y="4073"/>
                  </a:lnTo>
                  <a:lnTo>
                    <a:pt x="2664" y="4060"/>
                  </a:lnTo>
                  <a:lnTo>
                    <a:pt x="2679" y="4048"/>
                  </a:lnTo>
                  <a:lnTo>
                    <a:pt x="2695" y="4037"/>
                  </a:lnTo>
                  <a:lnTo>
                    <a:pt x="2712" y="4025"/>
                  </a:lnTo>
                  <a:lnTo>
                    <a:pt x="2729" y="4012"/>
                  </a:lnTo>
                  <a:lnTo>
                    <a:pt x="2746" y="3999"/>
                  </a:lnTo>
                  <a:lnTo>
                    <a:pt x="2763" y="3986"/>
                  </a:lnTo>
                  <a:lnTo>
                    <a:pt x="2779" y="3972"/>
                  </a:lnTo>
                  <a:lnTo>
                    <a:pt x="2794" y="3957"/>
                  </a:lnTo>
                  <a:lnTo>
                    <a:pt x="2809" y="3942"/>
                  </a:lnTo>
                  <a:lnTo>
                    <a:pt x="2823" y="3927"/>
                  </a:lnTo>
                  <a:lnTo>
                    <a:pt x="2836" y="3911"/>
                  </a:lnTo>
                  <a:lnTo>
                    <a:pt x="2851" y="3896"/>
                  </a:lnTo>
                  <a:lnTo>
                    <a:pt x="2863" y="3879"/>
                  </a:lnTo>
                  <a:lnTo>
                    <a:pt x="2875" y="3862"/>
                  </a:lnTo>
                  <a:lnTo>
                    <a:pt x="2887" y="3845"/>
                  </a:lnTo>
                  <a:lnTo>
                    <a:pt x="2898" y="3828"/>
                  </a:lnTo>
                  <a:lnTo>
                    <a:pt x="2908" y="3810"/>
                  </a:lnTo>
                  <a:lnTo>
                    <a:pt x="2918" y="3793"/>
                  </a:lnTo>
                  <a:lnTo>
                    <a:pt x="2928" y="3774"/>
                  </a:lnTo>
                  <a:lnTo>
                    <a:pt x="2937" y="3755"/>
                  </a:lnTo>
                  <a:lnTo>
                    <a:pt x="2946" y="3737"/>
                  </a:lnTo>
                  <a:lnTo>
                    <a:pt x="2954" y="3718"/>
                  </a:lnTo>
                  <a:lnTo>
                    <a:pt x="2961" y="3698"/>
                  </a:lnTo>
                  <a:lnTo>
                    <a:pt x="2967" y="3678"/>
                  </a:lnTo>
                  <a:lnTo>
                    <a:pt x="2973" y="3658"/>
                  </a:lnTo>
                  <a:lnTo>
                    <a:pt x="2979" y="3639"/>
                  </a:lnTo>
                  <a:lnTo>
                    <a:pt x="2984" y="3619"/>
                  </a:lnTo>
                  <a:lnTo>
                    <a:pt x="2988" y="3598"/>
                  </a:lnTo>
                  <a:lnTo>
                    <a:pt x="2991" y="3577"/>
                  </a:lnTo>
                  <a:lnTo>
                    <a:pt x="2994" y="3556"/>
                  </a:lnTo>
                  <a:lnTo>
                    <a:pt x="2996" y="3536"/>
                  </a:lnTo>
                  <a:lnTo>
                    <a:pt x="2998" y="3515"/>
                  </a:lnTo>
                  <a:lnTo>
                    <a:pt x="2999" y="3494"/>
                  </a:lnTo>
                  <a:lnTo>
                    <a:pt x="2999" y="3472"/>
                  </a:lnTo>
                  <a:lnTo>
                    <a:pt x="2998" y="3437"/>
                  </a:lnTo>
                  <a:lnTo>
                    <a:pt x="2996" y="3404"/>
                  </a:lnTo>
                  <a:lnTo>
                    <a:pt x="2992" y="3369"/>
                  </a:lnTo>
                  <a:lnTo>
                    <a:pt x="2986" y="3336"/>
                  </a:lnTo>
                  <a:lnTo>
                    <a:pt x="2978" y="3304"/>
                  </a:lnTo>
                  <a:lnTo>
                    <a:pt x="2969" y="3271"/>
                  </a:lnTo>
                  <a:lnTo>
                    <a:pt x="2959" y="3240"/>
                  </a:lnTo>
                  <a:lnTo>
                    <a:pt x="2947" y="3210"/>
                  </a:lnTo>
                  <a:lnTo>
                    <a:pt x="2933" y="3180"/>
                  </a:lnTo>
                  <a:lnTo>
                    <a:pt x="2918" y="3151"/>
                  </a:lnTo>
                  <a:lnTo>
                    <a:pt x="2902" y="3123"/>
                  </a:lnTo>
                  <a:lnTo>
                    <a:pt x="2884" y="3095"/>
                  </a:lnTo>
                  <a:lnTo>
                    <a:pt x="2866" y="3069"/>
                  </a:lnTo>
                  <a:lnTo>
                    <a:pt x="2845" y="3044"/>
                  </a:lnTo>
                  <a:lnTo>
                    <a:pt x="2824" y="3020"/>
                  </a:lnTo>
                  <a:lnTo>
                    <a:pt x="2802" y="2996"/>
                  </a:lnTo>
                  <a:lnTo>
                    <a:pt x="2779" y="2974"/>
                  </a:lnTo>
                  <a:lnTo>
                    <a:pt x="2754" y="2953"/>
                  </a:lnTo>
                  <a:lnTo>
                    <a:pt x="2728" y="2933"/>
                  </a:lnTo>
                  <a:lnTo>
                    <a:pt x="2702" y="2913"/>
                  </a:lnTo>
                  <a:lnTo>
                    <a:pt x="2675" y="2896"/>
                  </a:lnTo>
                  <a:lnTo>
                    <a:pt x="2646" y="2880"/>
                  </a:lnTo>
                  <a:lnTo>
                    <a:pt x="2617" y="2865"/>
                  </a:lnTo>
                  <a:lnTo>
                    <a:pt x="2588" y="2852"/>
                  </a:lnTo>
                  <a:lnTo>
                    <a:pt x="2557" y="2840"/>
                  </a:lnTo>
                  <a:lnTo>
                    <a:pt x="2526" y="2830"/>
                  </a:lnTo>
                  <a:lnTo>
                    <a:pt x="2494" y="2820"/>
                  </a:lnTo>
                  <a:lnTo>
                    <a:pt x="2461" y="2812"/>
                  </a:lnTo>
                  <a:lnTo>
                    <a:pt x="2428" y="2806"/>
                  </a:lnTo>
                  <a:lnTo>
                    <a:pt x="2394" y="2802"/>
                  </a:lnTo>
                  <a:lnTo>
                    <a:pt x="2360" y="2800"/>
                  </a:lnTo>
                  <a:lnTo>
                    <a:pt x="2325" y="2799"/>
                  </a:lnTo>
                  <a:lnTo>
                    <a:pt x="2291" y="2800"/>
                  </a:lnTo>
                  <a:lnTo>
                    <a:pt x="2256" y="2802"/>
                  </a:lnTo>
                  <a:lnTo>
                    <a:pt x="2223" y="2806"/>
                  </a:lnTo>
                  <a:lnTo>
                    <a:pt x="2190" y="2812"/>
                  </a:lnTo>
                  <a:lnTo>
                    <a:pt x="2157" y="2820"/>
                  </a:lnTo>
                  <a:lnTo>
                    <a:pt x="2126" y="2830"/>
                  </a:lnTo>
                  <a:lnTo>
                    <a:pt x="2095" y="2840"/>
                  </a:lnTo>
                  <a:lnTo>
                    <a:pt x="2063" y="2852"/>
                  </a:lnTo>
                  <a:lnTo>
                    <a:pt x="2034" y="2865"/>
                  </a:lnTo>
                  <a:lnTo>
                    <a:pt x="2005" y="2880"/>
                  </a:lnTo>
                  <a:lnTo>
                    <a:pt x="1976" y="2896"/>
                  </a:lnTo>
                  <a:lnTo>
                    <a:pt x="1949" y="2913"/>
                  </a:lnTo>
                  <a:lnTo>
                    <a:pt x="1923" y="2933"/>
                  </a:lnTo>
                  <a:lnTo>
                    <a:pt x="1898" y="2953"/>
                  </a:lnTo>
                  <a:lnTo>
                    <a:pt x="1873" y="2974"/>
                  </a:lnTo>
                  <a:lnTo>
                    <a:pt x="1850" y="2996"/>
                  </a:lnTo>
                  <a:lnTo>
                    <a:pt x="1828" y="3020"/>
                  </a:lnTo>
                  <a:lnTo>
                    <a:pt x="1807" y="3044"/>
                  </a:lnTo>
                  <a:lnTo>
                    <a:pt x="1786" y="3069"/>
                  </a:lnTo>
                  <a:lnTo>
                    <a:pt x="1767" y="3095"/>
                  </a:lnTo>
                  <a:lnTo>
                    <a:pt x="1750" y="3123"/>
                  </a:lnTo>
                  <a:lnTo>
                    <a:pt x="1734" y="3151"/>
                  </a:lnTo>
                  <a:lnTo>
                    <a:pt x="1719" y="3180"/>
                  </a:lnTo>
                  <a:lnTo>
                    <a:pt x="1706" y="3210"/>
                  </a:lnTo>
                  <a:lnTo>
                    <a:pt x="1693" y="3240"/>
                  </a:lnTo>
                  <a:lnTo>
                    <a:pt x="1682" y="3271"/>
                  </a:lnTo>
                  <a:lnTo>
                    <a:pt x="1674" y="3304"/>
                  </a:lnTo>
                  <a:lnTo>
                    <a:pt x="1666" y="3336"/>
                  </a:lnTo>
                  <a:lnTo>
                    <a:pt x="1660" y="3369"/>
                  </a:lnTo>
                  <a:lnTo>
                    <a:pt x="1656" y="3404"/>
                  </a:lnTo>
                  <a:lnTo>
                    <a:pt x="1653" y="3437"/>
                  </a:lnTo>
                  <a:lnTo>
                    <a:pt x="1652" y="3472"/>
                  </a:lnTo>
                  <a:lnTo>
                    <a:pt x="1653" y="3494"/>
                  </a:lnTo>
                  <a:lnTo>
                    <a:pt x="1654" y="3515"/>
                  </a:lnTo>
                  <a:lnTo>
                    <a:pt x="1655" y="3536"/>
                  </a:lnTo>
                  <a:lnTo>
                    <a:pt x="1658" y="3556"/>
                  </a:lnTo>
                  <a:lnTo>
                    <a:pt x="1660" y="3577"/>
                  </a:lnTo>
                  <a:lnTo>
                    <a:pt x="1664" y="3598"/>
                  </a:lnTo>
                  <a:lnTo>
                    <a:pt x="1668" y="3619"/>
                  </a:lnTo>
                  <a:lnTo>
                    <a:pt x="1673" y="3639"/>
                  </a:lnTo>
                  <a:lnTo>
                    <a:pt x="1678" y="3658"/>
                  </a:lnTo>
                  <a:lnTo>
                    <a:pt x="1684" y="3678"/>
                  </a:lnTo>
                  <a:lnTo>
                    <a:pt x="1691" y="3698"/>
                  </a:lnTo>
                  <a:lnTo>
                    <a:pt x="1698" y="3717"/>
                  </a:lnTo>
                  <a:lnTo>
                    <a:pt x="1706" y="3736"/>
                  </a:lnTo>
                  <a:lnTo>
                    <a:pt x="1715" y="3754"/>
                  </a:lnTo>
                  <a:lnTo>
                    <a:pt x="1724" y="3773"/>
                  </a:lnTo>
                  <a:lnTo>
                    <a:pt x="1733" y="3792"/>
                  </a:lnTo>
                  <a:lnTo>
                    <a:pt x="1743" y="3809"/>
                  </a:lnTo>
                  <a:lnTo>
                    <a:pt x="1753" y="3827"/>
                  </a:lnTo>
                  <a:lnTo>
                    <a:pt x="1764" y="3844"/>
                  </a:lnTo>
                  <a:lnTo>
                    <a:pt x="1776" y="3860"/>
                  </a:lnTo>
                  <a:lnTo>
                    <a:pt x="1788" y="3877"/>
                  </a:lnTo>
                  <a:lnTo>
                    <a:pt x="1801" y="3893"/>
                  </a:lnTo>
                  <a:lnTo>
                    <a:pt x="1814" y="3909"/>
                  </a:lnTo>
                  <a:lnTo>
                    <a:pt x="1828" y="3924"/>
                  </a:lnTo>
                  <a:lnTo>
                    <a:pt x="1842" y="3939"/>
                  </a:lnTo>
                  <a:lnTo>
                    <a:pt x="1857" y="3953"/>
                  </a:lnTo>
                  <a:lnTo>
                    <a:pt x="1872" y="3968"/>
                  </a:lnTo>
                  <a:lnTo>
                    <a:pt x="1887" y="3981"/>
                  </a:lnTo>
                  <a:lnTo>
                    <a:pt x="1904" y="3994"/>
                  </a:lnTo>
                  <a:lnTo>
                    <a:pt x="1921" y="4007"/>
                  </a:lnTo>
                  <a:lnTo>
                    <a:pt x="1938" y="4019"/>
                  </a:lnTo>
                  <a:lnTo>
                    <a:pt x="1955" y="4030"/>
                  </a:lnTo>
                  <a:lnTo>
                    <a:pt x="1971" y="4042"/>
                  </a:lnTo>
                  <a:lnTo>
                    <a:pt x="1986" y="4055"/>
                  </a:lnTo>
                  <a:lnTo>
                    <a:pt x="2000" y="4070"/>
                  </a:lnTo>
                  <a:lnTo>
                    <a:pt x="2013" y="4084"/>
                  </a:lnTo>
                  <a:lnTo>
                    <a:pt x="2025" y="4099"/>
                  </a:lnTo>
                  <a:lnTo>
                    <a:pt x="2037" y="4114"/>
                  </a:lnTo>
                  <a:lnTo>
                    <a:pt x="2047" y="4129"/>
                  </a:lnTo>
                  <a:lnTo>
                    <a:pt x="2056" y="4145"/>
                  </a:lnTo>
                  <a:lnTo>
                    <a:pt x="2064" y="4163"/>
                  </a:lnTo>
                  <a:lnTo>
                    <a:pt x="2072" y="4180"/>
                  </a:lnTo>
                  <a:lnTo>
                    <a:pt x="2078" y="4197"/>
                  </a:lnTo>
                  <a:lnTo>
                    <a:pt x="2083" y="4214"/>
                  </a:lnTo>
                  <a:lnTo>
                    <a:pt x="2088" y="4232"/>
                  </a:lnTo>
                  <a:lnTo>
                    <a:pt x="2091" y="4250"/>
                  </a:lnTo>
                  <a:lnTo>
                    <a:pt x="2093" y="4270"/>
                  </a:lnTo>
                  <a:lnTo>
                    <a:pt x="2093" y="4288"/>
                  </a:lnTo>
                  <a:lnTo>
                    <a:pt x="2093" y="4304"/>
                  </a:lnTo>
                  <a:lnTo>
                    <a:pt x="2092" y="4319"/>
                  </a:lnTo>
                  <a:lnTo>
                    <a:pt x="2090" y="4335"/>
                  </a:lnTo>
                  <a:lnTo>
                    <a:pt x="2087" y="4351"/>
                  </a:lnTo>
                  <a:lnTo>
                    <a:pt x="2082" y="4366"/>
                  </a:lnTo>
                  <a:lnTo>
                    <a:pt x="2078" y="4380"/>
                  </a:lnTo>
                  <a:lnTo>
                    <a:pt x="2074" y="4394"/>
                  </a:lnTo>
                  <a:lnTo>
                    <a:pt x="2068" y="4408"/>
                  </a:lnTo>
                  <a:lnTo>
                    <a:pt x="2062" y="4422"/>
                  </a:lnTo>
                  <a:lnTo>
                    <a:pt x="2055" y="4435"/>
                  </a:lnTo>
                  <a:lnTo>
                    <a:pt x="2048" y="4449"/>
                  </a:lnTo>
                  <a:lnTo>
                    <a:pt x="2040" y="4461"/>
                  </a:lnTo>
                  <a:lnTo>
                    <a:pt x="2031" y="4473"/>
                  </a:lnTo>
                  <a:lnTo>
                    <a:pt x="2022" y="4484"/>
                  </a:lnTo>
                  <a:lnTo>
                    <a:pt x="2013" y="4495"/>
                  </a:lnTo>
                  <a:lnTo>
                    <a:pt x="2003" y="4506"/>
                  </a:lnTo>
                  <a:lnTo>
                    <a:pt x="1992" y="4516"/>
                  </a:lnTo>
                  <a:lnTo>
                    <a:pt x="1980" y="4526"/>
                  </a:lnTo>
                  <a:lnTo>
                    <a:pt x="1968" y="4535"/>
                  </a:lnTo>
                  <a:lnTo>
                    <a:pt x="1956" y="4544"/>
                  </a:lnTo>
                  <a:lnTo>
                    <a:pt x="1944" y="4552"/>
                  </a:lnTo>
                  <a:lnTo>
                    <a:pt x="1931" y="4559"/>
                  </a:lnTo>
                  <a:lnTo>
                    <a:pt x="1918" y="4566"/>
                  </a:lnTo>
                  <a:lnTo>
                    <a:pt x="1904" y="4572"/>
                  </a:lnTo>
                  <a:lnTo>
                    <a:pt x="1890" y="4577"/>
                  </a:lnTo>
                  <a:lnTo>
                    <a:pt x="1875" y="4582"/>
                  </a:lnTo>
                  <a:lnTo>
                    <a:pt x="1861" y="4586"/>
                  </a:lnTo>
                  <a:lnTo>
                    <a:pt x="1846" y="4590"/>
                  </a:lnTo>
                  <a:lnTo>
                    <a:pt x="1831" y="4592"/>
                  </a:lnTo>
                  <a:lnTo>
                    <a:pt x="1816" y="4594"/>
                  </a:lnTo>
                  <a:lnTo>
                    <a:pt x="1799" y="4595"/>
                  </a:lnTo>
                  <a:lnTo>
                    <a:pt x="1784" y="4596"/>
                  </a:lnTo>
                  <a:lnTo>
                    <a:pt x="134" y="4596"/>
                  </a:lnTo>
                  <a:lnTo>
                    <a:pt x="120" y="4595"/>
                  </a:lnTo>
                  <a:lnTo>
                    <a:pt x="107" y="4593"/>
                  </a:lnTo>
                  <a:lnTo>
                    <a:pt x="94" y="4590"/>
                  </a:lnTo>
                  <a:lnTo>
                    <a:pt x="81" y="4586"/>
                  </a:lnTo>
                  <a:lnTo>
                    <a:pt x="69" y="4580"/>
                  </a:lnTo>
                  <a:lnTo>
                    <a:pt x="58" y="4574"/>
                  </a:lnTo>
                  <a:lnTo>
                    <a:pt x="48" y="4567"/>
                  </a:lnTo>
                  <a:lnTo>
                    <a:pt x="38" y="4558"/>
                  </a:lnTo>
                  <a:lnTo>
                    <a:pt x="30" y="4549"/>
                  </a:lnTo>
                  <a:lnTo>
                    <a:pt x="22" y="4540"/>
                  </a:lnTo>
                  <a:lnTo>
                    <a:pt x="16" y="4528"/>
                  </a:lnTo>
                  <a:lnTo>
                    <a:pt x="10" y="4517"/>
                  </a:lnTo>
                  <a:lnTo>
                    <a:pt x="6" y="4505"/>
                  </a:lnTo>
                  <a:lnTo>
                    <a:pt x="2" y="4493"/>
                  </a:lnTo>
                  <a:lnTo>
                    <a:pt x="0" y="4480"/>
                  </a:lnTo>
                  <a:lnTo>
                    <a:pt x="0" y="4467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08"/>
                  </a:lnTo>
                  <a:lnTo>
                    <a:pt x="6" y="95"/>
                  </a:lnTo>
                  <a:lnTo>
                    <a:pt x="10" y="82"/>
                  </a:lnTo>
                  <a:lnTo>
                    <a:pt x="16" y="70"/>
                  </a:lnTo>
                  <a:lnTo>
                    <a:pt x="22" y="58"/>
                  </a:lnTo>
                  <a:lnTo>
                    <a:pt x="30" y="48"/>
                  </a:lnTo>
                  <a:lnTo>
                    <a:pt x="38" y="39"/>
                  </a:lnTo>
                  <a:lnTo>
                    <a:pt x="48" y="30"/>
                  </a:lnTo>
                  <a:lnTo>
                    <a:pt x="58" y="22"/>
                  </a:lnTo>
                  <a:lnTo>
                    <a:pt x="69" y="16"/>
                  </a:lnTo>
                  <a:lnTo>
                    <a:pt x="81" y="10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4447" y="0"/>
                  </a:lnTo>
                  <a:lnTo>
                    <a:pt x="4461" y="1"/>
                  </a:lnTo>
                  <a:lnTo>
                    <a:pt x="4475" y="3"/>
                  </a:lnTo>
                  <a:lnTo>
                    <a:pt x="4487" y="6"/>
                  </a:lnTo>
                  <a:lnTo>
                    <a:pt x="4499" y="11"/>
                  </a:lnTo>
                  <a:lnTo>
                    <a:pt x="4511" y="17"/>
                  </a:lnTo>
                  <a:lnTo>
                    <a:pt x="4522" y="24"/>
                  </a:lnTo>
                  <a:lnTo>
                    <a:pt x="4533" y="33"/>
                  </a:lnTo>
                  <a:lnTo>
                    <a:pt x="4542" y="43"/>
                  </a:lnTo>
                  <a:lnTo>
                    <a:pt x="4551" y="52"/>
                  </a:lnTo>
                  <a:lnTo>
                    <a:pt x="4560" y="61"/>
                  </a:lnTo>
                  <a:lnTo>
                    <a:pt x="4567" y="73"/>
                  </a:lnTo>
                  <a:lnTo>
                    <a:pt x="4573" y="85"/>
                  </a:lnTo>
                  <a:lnTo>
                    <a:pt x="4577" y="97"/>
                  </a:lnTo>
                  <a:lnTo>
                    <a:pt x="4580" y="110"/>
                  </a:lnTo>
                  <a:lnTo>
                    <a:pt x="4582" y="123"/>
                  </a:lnTo>
                  <a:lnTo>
                    <a:pt x="4583" y="136"/>
                  </a:lnTo>
                  <a:lnTo>
                    <a:pt x="4582" y="1281"/>
                  </a:lnTo>
                  <a:lnTo>
                    <a:pt x="4583" y="1804"/>
                  </a:lnTo>
                  <a:lnTo>
                    <a:pt x="4583" y="1816"/>
                  </a:lnTo>
                  <a:lnTo>
                    <a:pt x="4584" y="1828"/>
                  </a:lnTo>
                  <a:lnTo>
                    <a:pt x="4586" y="1840"/>
                  </a:lnTo>
                  <a:lnTo>
                    <a:pt x="4588" y="1851"/>
                  </a:lnTo>
                  <a:lnTo>
                    <a:pt x="4590" y="1862"/>
                  </a:lnTo>
                  <a:lnTo>
                    <a:pt x="4593" y="1873"/>
                  </a:lnTo>
                  <a:lnTo>
                    <a:pt x="4597" y="1885"/>
                  </a:lnTo>
                  <a:lnTo>
                    <a:pt x="4601" y="1896"/>
                  </a:lnTo>
                  <a:lnTo>
                    <a:pt x="4606" y="1906"/>
                  </a:lnTo>
                  <a:lnTo>
                    <a:pt x="4611" y="1916"/>
                  </a:lnTo>
                  <a:lnTo>
                    <a:pt x="4617" y="1926"/>
                  </a:lnTo>
                  <a:lnTo>
                    <a:pt x="4623" y="1935"/>
                  </a:lnTo>
                  <a:lnTo>
                    <a:pt x="4629" y="1945"/>
                  </a:lnTo>
                  <a:lnTo>
                    <a:pt x="4636" y="1953"/>
                  </a:lnTo>
                  <a:lnTo>
                    <a:pt x="4643" y="1962"/>
                  </a:lnTo>
                  <a:lnTo>
                    <a:pt x="4651" y="1971"/>
                  </a:lnTo>
                  <a:lnTo>
                    <a:pt x="4660" y="1979"/>
                  </a:lnTo>
                  <a:lnTo>
                    <a:pt x="4668" y="1986"/>
                  </a:lnTo>
                  <a:lnTo>
                    <a:pt x="4677" y="1993"/>
                  </a:lnTo>
                  <a:lnTo>
                    <a:pt x="4686" y="2000"/>
                  </a:lnTo>
                  <a:lnTo>
                    <a:pt x="4695" y="2006"/>
                  </a:lnTo>
                  <a:lnTo>
                    <a:pt x="4705" y="2012"/>
                  </a:lnTo>
                  <a:lnTo>
                    <a:pt x="4715" y="2017"/>
                  </a:lnTo>
                  <a:lnTo>
                    <a:pt x="4726" y="2021"/>
                  </a:lnTo>
                  <a:lnTo>
                    <a:pt x="4736" y="2026"/>
                  </a:lnTo>
                  <a:lnTo>
                    <a:pt x="4747" y="2029"/>
                  </a:lnTo>
                  <a:lnTo>
                    <a:pt x="4759" y="2033"/>
                  </a:lnTo>
                  <a:lnTo>
                    <a:pt x="4770" y="2035"/>
                  </a:lnTo>
                  <a:lnTo>
                    <a:pt x="4781" y="2037"/>
                  </a:lnTo>
                  <a:lnTo>
                    <a:pt x="4793" y="2039"/>
                  </a:lnTo>
                  <a:lnTo>
                    <a:pt x="4805" y="2040"/>
                  </a:lnTo>
                  <a:lnTo>
                    <a:pt x="4817" y="2040"/>
                  </a:lnTo>
                  <a:lnTo>
                    <a:pt x="4831" y="2040"/>
                  </a:lnTo>
                  <a:lnTo>
                    <a:pt x="4846" y="2038"/>
                  </a:lnTo>
                  <a:lnTo>
                    <a:pt x="4860" y="2036"/>
                  </a:lnTo>
                  <a:lnTo>
                    <a:pt x="4874" y="2033"/>
                  </a:lnTo>
                  <a:lnTo>
                    <a:pt x="4887" y="2028"/>
                  </a:lnTo>
                  <a:lnTo>
                    <a:pt x="4900" y="2023"/>
                  </a:lnTo>
                  <a:lnTo>
                    <a:pt x="4913" y="2017"/>
                  </a:lnTo>
                  <a:lnTo>
                    <a:pt x="4926" y="2011"/>
                  </a:lnTo>
                  <a:lnTo>
                    <a:pt x="4938" y="2003"/>
                  </a:lnTo>
                  <a:lnTo>
                    <a:pt x="4951" y="1995"/>
                  </a:lnTo>
                  <a:lnTo>
                    <a:pt x="4962" y="1987"/>
                  </a:lnTo>
                  <a:lnTo>
                    <a:pt x="4973" y="1977"/>
                  </a:lnTo>
                  <a:lnTo>
                    <a:pt x="4983" y="1966"/>
                  </a:lnTo>
                  <a:lnTo>
                    <a:pt x="4993" y="1956"/>
                  </a:lnTo>
                  <a:lnTo>
                    <a:pt x="5002" y="1945"/>
                  </a:lnTo>
                  <a:lnTo>
                    <a:pt x="5010" y="1933"/>
                  </a:lnTo>
                  <a:lnTo>
                    <a:pt x="5023" y="1914"/>
                  </a:lnTo>
                  <a:lnTo>
                    <a:pt x="5038" y="1895"/>
                  </a:lnTo>
                  <a:lnTo>
                    <a:pt x="5052" y="1877"/>
                  </a:lnTo>
                  <a:lnTo>
                    <a:pt x="5067" y="1859"/>
                  </a:lnTo>
                  <a:lnTo>
                    <a:pt x="5082" y="1841"/>
                  </a:lnTo>
                  <a:lnTo>
                    <a:pt x="5097" y="1825"/>
                  </a:lnTo>
                  <a:lnTo>
                    <a:pt x="5114" y="1809"/>
                  </a:lnTo>
                  <a:lnTo>
                    <a:pt x="5131" y="1793"/>
                  </a:lnTo>
                  <a:lnTo>
                    <a:pt x="5148" y="1777"/>
                  </a:lnTo>
                  <a:lnTo>
                    <a:pt x="5166" y="1762"/>
                  </a:lnTo>
                  <a:lnTo>
                    <a:pt x="5183" y="1749"/>
                  </a:lnTo>
                  <a:lnTo>
                    <a:pt x="5202" y="1735"/>
                  </a:lnTo>
                  <a:lnTo>
                    <a:pt x="5220" y="1722"/>
                  </a:lnTo>
                  <a:lnTo>
                    <a:pt x="5241" y="1710"/>
                  </a:lnTo>
                  <a:lnTo>
                    <a:pt x="5260" y="1698"/>
                  </a:lnTo>
                  <a:lnTo>
                    <a:pt x="5280" y="1687"/>
                  </a:lnTo>
                  <a:lnTo>
                    <a:pt x="5300" y="1676"/>
                  </a:lnTo>
                  <a:lnTo>
                    <a:pt x="5321" y="1666"/>
                  </a:lnTo>
                  <a:lnTo>
                    <a:pt x="5342" y="1657"/>
                  </a:lnTo>
                  <a:lnTo>
                    <a:pt x="5363" y="1648"/>
                  </a:lnTo>
                  <a:lnTo>
                    <a:pt x="5384" y="1640"/>
                  </a:lnTo>
                  <a:lnTo>
                    <a:pt x="5406" y="1633"/>
                  </a:lnTo>
                  <a:lnTo>
                    <a:pt x="5428" y="1626"/>
                  </a:lnTo>
                  <a:lnTo>
                    <a:pt x="5450" y="1620"/>
                  </a:lnTo>
                  <a:lnTo>
                    <a:pt x="5473" y="1615"/>
                  </a:lnTo>
                  <a:lnTo>
                    <a:pt x="5495" y="1610"/>
                  </a:lnTo>
                  <a:lnTo>
                    <a:pt x="5519" y="1606"/>
                  </a:lnTo>
                  <a:lnTo>
                    <a:pt x="5541" y="1603"/>
                  </a:lnTo>
                  <a:lnTo>
                    <a:pt x="5564" y="1600"/>
                  </a:lnTo>
                  <a:lnTo>
                    <a:pt x="5587" y="1598"/>
                  </a:lnTo>
                  <a:lnTo>
                    <a:pt x="5612" y="1597"/>
                  </a:lnTo>
                  <a:lnTo>
                    <a:pt x="5635" y="1597"/>
                  </a:lnTo>
                  <a:lnTo>
                    <a:pt x="5673" y="1598"/>
                  </a:lnTo>
                  <a:lnTo>
                    <a:pt x="5712" y="1601"/>
                  </a:lnTo>
                  <a:lnTo>
                    <a:pt x="5748" y="1605"/>
                  </a:lnTo>
                  <a:lnTo>
                    <a:pt x="5785" y="1612"/>
                  </a:lnTo>
                  <a:lnTo>
                    <a:pt x="5822" y="1620"/>
                  </a:lnTo>
                  <a:lnTo>
                    <a:pt x="5857" y="1630"/>
                  </a:lnTo>
                  <a:lnTo>
                    <a:pt x="5892" y="1642"/>
                  </a:lnTo>
                  <a:lnTo>
                    <a:pt x="5926" y="1655"/>
                  </a:lnTo>
                  <a:lnTo>
                    <a:pt x="5958" y="1670"/>
                  </a:lnTo>
                  <a:lnTo>
                    <a:pt x="5991" y="1688"/>
                  </a:lnTo>
                  <a:lnTo>
                    <a:pt x="6022" y="1705"/>
                  </a:lnTo>
                  <a:lnTo>
                    <a:pt x="6052" y="1725"/>
                  </a:lnTo>
                  <a:lnTo>
                    <a:pt x="6083" y="1746"/>
                  </a:lnTo>
                  <a:lnTo>
                    <a:pt x="6110" y="1768"/>
                  </a:lnTo>
                  <a:lnTo>
                    <a:pt x="6137" y="1792"/>
                  </a:lnTo>
                  <a:lnTo>
                    <a:pt x="6163" y="1817"/>
                  </a:lnTo>
                  <a:lnTo>
                    <a:pt x="6189" y="1843"/>
                  </a:lnTo>
                  <a:lnTo>
                    <a:pt x="6212" y="1869"/>
                  </a:lnTo>
                  <a:lnTo>
                    <a:pt x="6234" y="1899"/>
                  </a:lnTo>
                  <a:lnTo>
                    <a:pt x="6255" y="1928"/>
                  </a:lnTo>
                  <a:lnTo>
                    <a:pt x="6275" y="1958"/>
                  </a:lnTo>
                  <a:lnTo>
                    <a:pt x="6293" y="1990"/>
                  </a:lnTo>
                  <a:lnTo>
                    <a:pt x="6309" y="2022"/>
                  </a:lnTo>
                  <a:lnTo>
                    <a:pt x="6324" y="2055"/>
                  </a:lnTo>
                  <a:lnTo>
                    <a:pt x="6337" y="2090"/>
                  </a:lnTo>
                  <a:lnTo>
                    <a:pt x="6349" y="2124"/>
                  </a:lnTo>
                  <a:lnTo>
                    <a:pt x="6359" y="2161"/>
                  </a:lnTo>
                  <a:lnTo>
                    <a:pt x="6368" y="2197"/>
                  </a:lnTo>
                  <a:lnTo>
                    <a:pt x="6374" y="2233"/>
                  </a:lnTo>
                  <a:lnTo>
                    <a:pt x="6379" y="2272"/>
                  </a:lnTo>
                  <a:lnTo>
                    <a:pt x="6382" y="2309"/>
                  </a:lnTo>
                  <a:lnTo>
                    <a:pt x="6383" y="2348"/>
                  </a:lnTo>
                  <a:lnTo>
                    <a:pt x="6382" y="2386"/>
                  </a:lnTo>
                  <a:lnTo>
                    <a:pt x="6379" y="2423"/>
                  </a:lnTo>
                  <a:lnTo>
                    <a:pt x="6374" y="2461"/>
                  </a:lnTo>
                  <a:lnTo>
                    <a:pt x="6368" y="2497"/>
                  </a:lnTo>
                  <a:lnTo>
                    <a:pt x="6359" y="2533"/>
                  </a:lnTo>
                  <a:lnTo>
                    <a:pt x="6349" y="2569"/>
                  </a:lnTo>
                  <a:lnTo>
                    <a:pt x="6337" y="2603"/>
                  </a:lnTo>
                  <a:lnTo>
                    <a:pt x="6324" y="2637"/>
                  </a:lnTo>
                  <a:lnTo>
                    <a:pt x="6309" y="2670"/>
                  </a:lnTo>
                  <a:lnTo>
                    <a:pt x="6293" y="2701"/>
                  </a:lnTo>
                  <a:lnTo>
                    <a:pt x="6275" y="2733"/>
                  </a:lnTo>
                  <a:lnTo>
                    <a:pt x="6255" y="2763"/>
                  </a:lnTo>
                  <a:lnTo>
                    <a:pt x="6234" y="2792"/>
                  </a:lnTo>
                  <a:lnTo>
                    <a:pt x="6212" y="2820"/>
                  </a:lnTo>
                  <a:lnTo>
                    <a:pt x="6189" y="2848"/>
                  </a:lnTo>
                  <a:lnTo>
                    <a:pt x="6163" y="2873"/>
                  </a:lnTo>
                  <a:lnTo>
                    <a:pt x="6137" y="2898"/>
                  </a:lnTo>
                  <a:lnTo>
                    <a:pt x="6110" y="2922"/>
                  </a:lnTo>
                  <a:lnTo>
                    <a:pt x="6083" y="2944"/>
                  </a:lnTo>
                  <a:lnTo>
                    <a:pt x="6052" y="2964"/>
                  </a:lnTo>
                  <a:lnTo>
                    <a:pt x="6022" y="2984"/>
                  </a:lnTo>
                  <a:lnTo>
                    <a:pt x="5991" y="3002"/>
                  </a:lnTo>
                  <a:lnTo>
                    <a:pt x="5958" y="3019"/>
                  </a:lnTo>
                  <a:lnTo>
                    <a:pt x="5926" y="3034"/>
                  </a:lnTo>
                  <a:lnTo>
                    <a:pt x="5892" y="3047"/>
                  </a:lnTo>
                  <a:lnTo>
                    <a:pt x="5857" y="3059"/>
                  </a:lnTo>
                  <a:lnTo>
                    <a:pt x="5822" y="3069"/>
                  </a:lnTo>
                  <a:lnTo>
                    <a:pt x="5785" y="3077"/>
                  </a:lnTo>
                  <a:lnTo>
                    <a:pt x="5748" y="3083"/>
                  </a:lnTo>
                  <a:lnTo>
                    <a:pt x="5712" y="3088"/>
                  </a:lnTo>
                  <a:lnTo>
                    <a:pt x="5673" y="3091"/>
                  </a:lnTo>
                  <a:lnTo>
                    <a:pt x="5635" y="3092"/>
                  </a:lnTo>
                  <a:lnTo>
                    <a:pt x="5612" y="3092"/>
                  </a:lnTo>
                  <a:lnTo>
                    <a:pt x="5587" y="3091"/>
                  </a:lnTo>
                  <a:lnTo>
                    <a:pt x="5564" y="3089"/>
                  </a:lnTo>
                  <a:lnTo>
                    <a:pt x="5541" y="3086"/>
                  </a:lnTo>
                  <a:lnTo>
                    <a:pt x="5519" y="3083"/>
                  </a:lnTo>
                  <a:lnTo>
                    <a:pt x="5495" y="3079"/>
                  </a:lnTo>
                  <a:lnTo>
                    <a:pt x="5473" y="3074"/>
                  </a:lnTo>
                  <a:lnTo>
                    <a:pt x="5450" y="3069"/>
                  </a:lnTo>
                  <a:lnTo>
                    <a:pt x="5428" y="3063"/>
                  </a:lnTo>
                  <a:lnTo>
                    <a:pt x="5406" y="3056"/>
                  </a:lnTo>
                  <a:lnTo>
                    <a:pt x="5384" y="3049"/>
                  </a:lnTo>
                  <a:lnTo>
                    <a:pt x="5363" y="3041"/>
                  </a:lnTo>
                  <a:lnTo>
                    <a:pt x="5342" y="3032"/>
                  </a:lnTo>
                  <a:lnTo>
                    <a:pt x="5321" y="3023"/>
                  </a:lnTo>
                  <a:lnTo>
                    <a:pt x="5300" y="3012"/>
                  </a:lnTo>
                  <a:lnTo>
                    <a:pt x="5279" y="3002"/>
                  </a:lnTo>
                  <a:lnTo>
                    <a:pt x="5260" y="2991"/>
                  </a:lnTo>
                  <a:lnTo>
                    <a:pt x="5240" y="2979"/>
                  </a:lnTo>
                  <a:lnTo>
                    <a:pt x="5220" y="2967"/>
                  </a:lnTo>
                  <a:lnTo>
                    <a:pt x="5202" y="2954"/>
                  </a:lnTo>
                  <a:lnTo>
                    <a:pt x="5183" y="2941"/>
                  </a:lnTo>
                  <a:lnTo>
                    <a:pt x="5165" y="2926"/>
                  </a:lnTo>
                  <a:lnTo>
                    <a:pt x="5148" y="2911"/>
                  </a:lnTo>
                  <a:lnTo>
                    <a:pt x="5131" y="2896"/>
                  </a:lnTo>
                  <a:lnTo>
                    <a:pt x="5113" y="2880"/>
                  </a:lnTo>
                  <a:lnTo>
                    <a:pt x="5097" y="2864"/>
                  </a:lnTo>
                  <a:lnTo>
                    <a:pt x="5082" y="2848"/>
                  </a:lnTo>
                  <a:lnTo>
                    <a:pt x="5066" y="2831"/>
                  </a:lnTo>
                  <a:lnTo>
                    <a:pt x="5052" y="2812"/>
                  </a:lnTo>
                  <a:lnTo>
                    <a:pt x="5037" y="2794"/>
                  </a:lnTo>
                  <a:lnTo>
                    <a:pt x="5023" y="2775"/>
                  </a:lnTo>
                  <a:lnTo>
                    <a:pt x="5010" y="2756"/>
                  </a:lnTo>
                  <a:lnTo>
                    <a:pt x="5001" y="2745"/>
                  </a:lnTo>
                  <a:lnTo>
                    <a:pt x="4992" y="2734"/>
                  </a:lnTo>
                  <a:lnTo>
                    <a:pt x="4983" y="2723"/>
                  </a:lnTo>
                  <a:lnTo>
                    <a:pt x="4972" y="2713"/>
                  </a:lnTo>
                  <a:lnTo>
                    <a:pt x="4962" y="2704"/>
                  </a:lnTo>
                  <a:lnTo>
                    <a:pt x="4950" y="2696"/>
                  </a:lnTo>
                  <a:lnTo>
                    <a:pt x="4938" y="2688"/>
                  </a:lnTo>
                  <a:lnTo>
                    <a:pt x="4926" y="2682"/>
                  </a:lnTo>
                  <a:lnTo>
                    <a:pt x="4913" y="2676"/>
                  </a:lnTo>
                  <a:lnTo>
                    <a:pt x="4900" y="2671"/>
                  </a:lnTo>
                  <a:lnTo>
                    <a:pt x="4887" y="2666"/>
                  </a:lnTo>
                  <a:lnTo>
                    <a:pt x="4874" y="2663"/>
                  </a:lnTo>
                  <a:lnTo>
                    <a:pt x="4860" y="2660"/>
                  </a:lnTo>
                  <a:lnTo>
                    <a:pt x="4846" y="2658"/>
                  </a:lnTo>
                  <a:lnTo>
                    <a:pt x="4831" y="2656"/>
                  </a:lnTo>
                  <a:lnTo>
                    <a:pt x="4817" y="2656"/>
                  </a:lnTo>
                  <a:lnTo>
                    <a:pt x="4805" y="2656"/>
                  </a:lnTo>
                  <a:lnTo>
                    <a:pt x="4793" y="2657"/>
                  </a:lnTo>
                  <a:lnTo>
                    <a:pt x="4781" y="2659"/>
                  </a:lnTo>
                  <a:lnTo>
                    <a:pt x="4770" y="2660"/>
                  </a:lnTo>
                  <a:lnTo>
                    <a:pt x="4759" y="2663"/>
                  </a:lnTo>
                  <a:lnTo>
                    <a:pt x="4747" y="2666"/>
                  </a:lnTo>
                  <a:lnTo>
                    <a:pt x="4736" y="2670"/>
                  </a:lnTo>
                  <a:lnTo>
                    <a:pt x="4726" y="2674"/>
                  </a:lnTo>
                  <a:lnTo>
                    <a:pt x="4715" y="2678"/>
                  </a:lnTo>
                  <a:lnTo>
                    <a:pt x="4705" y="2683"/>
                  </a:lnTo>
                  <a:lnTo>
                    <a:pt x="4695" y="2688"/>
                  </a:lnTo>
                  <a:lnTo>
                    <a:pt x="4686" y="2694"/>
                  </a:lnTo>
                  <a:lnTo>
                    <a:pt x="4677" y="2700"/>
                  </a:lnTo>
                  <a:lnTo>
                    <a:pt x="4668" y="2707"/>
                  </a:lnTo>
                  <a:lnTo>
                    <a:pt x="4660" y="2714"/>
                  </a:lnTo>
                  <a:lnTo>
                    <a:pt x="4651" y="2722"/>
                  </a:lnTo>
                  <a:lnTo>
                    <a:pt x="4643" y="2729"/>
                  </a:lnTo>
                  <a:lnTo>
                    <a:pt x="4636" y="2739"/>
                  </a:lnTo>
                  <a:lnTo>
                    <a:pt x="4629" y="2747"/>
                  </a:lnTo>
                  <a:lnTo>
                    <a:pt x="4623" y="2756"/>
                  </a:lnTo>
                  <a:lnTo>
                    <a:pt x="4617" y="2765"/>
                  </a:lnTo>
                  <a:lnTo>
                    <a:pt x="4611" y="2775"/>
                  </a:lnTo>
                  <a:lnTo>
                    <a:pt x="4606" y="2785"/>
                  </a:lnTo>
                  <a:lnTo>
                    <a:pt x="4601" y="2795"/>
                  </a:lnTo>
                  <a:lnTo>
                    <a:pt x="4597" y="2805"/>
                  </a:lnTo>
                  <a:lnTo>
                    <a:pt x="4593" y="2815"/>
                  </a:lnTo>
                  <a:lnTo>
                    <a:pt x="4590" y="2827"/>
                  </a:lnTo>
                  <a:lnTo>
                    <a:pt x="4588" y="2838"/>
                  </a:lnTo>
                  <a:lnTo>
                    <a:pt x="4586" y="2850"/>
                  </a:lnTo>
                  <a:lnTo>
                    <a:pt x="4584" y="2861"/>
                  </a:lnTo>
                  <a:lnTo>
                    <a:pt x="4583" y="2873"/>
                  </a:lnTo>
                  <a:lnTo>
                    <a:pt x="4583" y="2885"/>
                  </a:lnTo>
                  <a:lnTo>
                    <a:pt x="4583" y="4467"/>
                  </a:lnTo>
                  <a:lnTo>
                    <a:pt x="4582" y="4480"/>
                  </a:lnTo>
                  <a:lnTo>
                    <a:pt x="4580" y="4493"/>
                  </a:lnTo>
                  <a:lnTo>
                    <a:pt x="4577" y="4505"/>
                  </a:lnTo>
                  <a:lnTo>
                    <a:pt x="4573" y="4517"/>
                  </a:lnTo>
                  <a:lnTo>
                    <a:pt x="4567" y="4528"/>
                  </a:lnTo>
                  <a:lnTo>
                    <a:pt x="4560" y="4540"/>
                  </a:lnTo>
                  <a:lnTo>
                    <a:pt x="4552" y="4549"/>
                  </a:lnTo>
                  <a:lnTo>
                    <a:pt x="4543" y="4558"/>
                  </a:lnTo>
                  <a:lnTo>
                    <a:pt x="4534" y="4567"/>
                  </a:lnTo>
                  <a:lnTo>
                    <a:pt x="4523" y="4574"/>
                  </a:lnTo>
                  <a:lnTo>
                    <a:pt x="4512" y="4580"/>
                  </a:lnTo>
                  <a:lnTo>
                    <a:pt x="4501" y="4586"/>
                  </a:lnTo>
                  <a:lnTo>
                    <a:pt x="4488" y="4590"/>
                  </a:lnTo>
                  <a:lnTo>
                    <a:pt x="4476" y="4593"/>
                  </a:lnTo>
                  <a:lnTo>
                    <a:pt x="4461" y="4595"/>
                  </a:lnTo>
                  <a:lnTo>
                    <a:pt x="4447" y="4596"/>
                  </a:lnTo>
                  <a:lnTo>
                    <a:pt x="2868" y="4596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13131DDD-8E9E-40D8-8725-159AB23E2506}"/>
              </a:ext>
            </a:extLst>
          </p:cNvPr>
          <p:cNvGrpSpPr/>
          <p:nvPr/>
        </p:nvGrpSpPr>
        <p:grpSpPr>
          <a:xfrm>
            <a:off x="695520" y="3508079"/>
            <a:ext cx="160194" cy="174195"/>
            <a:chOff x="7261907" y="1213445"/>
            <a:chExt cx="330200" cy="460375"/>
          </a:xfrm>
        </p:grpSpPr>
        <p:sp>
          <p:nvSpPr>
            <p:cNvPr id="131" name="Freeform 177">
              <a:extLst>
                <a:ext uri="{FF2B5EF4-FFF2-40B4-BE49-F238E27FC236}">
                  <a16:creationId xmlns:a16="http://schemas.microsoft.com/office/drawing/2014/main" id="{16F0B0DF-471F-4D90-A7BE-471281F9AC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20645" y="1213445"/>
              <a:ext cx="211137" cy="103188"/>
            </a:xfrm>
            <a:custGeom>
              <a:avLst/>
              <a:gdLst>
                <a:gd name="T0" fmla="*/ 2759 w 4390"/>
                <a:gd name="T1" fmla="*/ 1093 h 2127"/>
                <a:gd name="T2" fmla="*/ 2687 w 4390"/>
                <a:gd name="T3" fmla="*/ 1062 h 2127"/>
                <a:gd name="T4" fmla="*/ 2645 w 4390"/>
                <a:gd name="T5" fmla="*/ 994 h 2127"/>
                <a:gd name="T6" fmla="*/ 2648 w 4390"/>
                <a:gd name="T7" fmla="*/ 915 h 2127"/>
                <a:gd name="T8" fmla="*/ 2675 w 4390"/>
                <a:gd name="T9" fmla="*/ 812 h 2127"/>
                <a:gd name="T10" fmla="*/ 2677 w 4390"/>
                <a:gd name="T11" fmla="*/ 704 h 2127"/>
                <a:gd name="T12" fmla="*/ 2649 w 4390"/>
                <a:gd name="T13" fmla="*/ 587 h 2127"/>
                <a:gd name="T14" fmla="*/ 2596 w 4390"/>
                <a:gd name="T15" fmla="*/ 483 h 2127"/>
                <a:gd name="T16" fmla="*/ 2520 w 4390"/>
                <a:gd name="T17" fmla="*/ 395 h 2127"/>
                <a:gd name="T18" fmla="*/ 2425 w 4390"/>
                <a:gd name="T19" fmla="*/ 327 h 2127"/>
                <a:gd name="T20" fmla="*/ 2316 w 4390"/>
                <a:gd name="T21" fmla="*/ 284 h 2127"/>
                <a:gd name="T22" fmla="*/ 2195 w 4390"/>
                <a:gd name="T23" fmla="*/ 269 h 2127"/>
                <a:gd name="T24" fmla="*/ 2073 w 4390"/>
                <a:gd name="T25" fmla="*/ 284 h 2127"/>
                <a:gd name="T26" fmla="*/ 1965 w 4390"/>
                <a:gd name="T27" fmla="*/ 327 h 2127"/>
                <a:gd name="T28" fmla="*/ 1870 w 4390"/>
                <a:gd name="T29" fmla="*/ 395 h 2127"/>
                <a:gd name="T30" fmla="*/ 1793 w 4390"/>
                <a:gd name="T31" fmla="*/ 483 h 2127"/>
                <a:gd name="T32" fmla="*/ 1740 w 4390"/>
                <a:gd name="T33" fmla="*/ 587 h 2127"/>
                <a:gd name="T34" fmla="*/ 1712 w 4390"/>
                <a:gd name="T35" fmla="*/ 704 h 2127"/>
                <a:gd name="T36" fmla="*/ 1714 w 4390"/>
                <a:gd name="T37" fmla="*/ 812 h 2127"/>
                <a:gd name="T38" fmla="*/ 1741 w 4390"/>
                <a:gd name="T39" fmla="*/ 915 h 2127"/>
                <a:gd name="T40" fmla="*/ 1744 w 4390"/>
                <a:gd name="T41" fmla="*/ 994 h 2127"/>
                <a:gd name="T42" fmla="*/ 1702 w 4390"/>
                <a:gd name="T43" fmla="*/ 1062 h 2127"/>
                <a:gd name="T44" fmla="*/ 1630 w 4390"/>
                <a:gd name="T45" fmla="*/ 1094 h 2127"/>
                <a:gd name="T46" fmla="*/ 134 w 4390"/>
                <a:gd name="T47" fmla="*/ 2127 h 2127"/>
                <a:gd name="T48" fmla="*/ 69 w 4390"/>
                <a:gd name="T49" fmla="*/ 2111 h 2127"/>
                <a:gd name="T50" fmla="*/ 23 w 4390"/>
                <a:gd name="T51" fmla="*/ 2067 h 2127"/>
                <a:gd name="T52" fmla="*/ 1 w 4390"/>
                <a:gd name="T53" fmla="*/ 2007 h 2127"/>
                <a:gd name="T54" fmla="*/ 6 w 4390"/>
                <a:gd name="T55" fmla="*/ 920 h 2127"/>
                <a:gd name="T56" fmla="*/ 39 w 4390"/>
                <a:gd name="T57" fmla="*/ 865 h 2127"/>
                <a:gd name="T58" fmla="*/ 94 w 4390"/>
                <a:gd name="T59" fmla="*/ 831 h 2127"/>
                <a:gd name="T60" fmla="*/ 1444 w 4390"/>
                <a:gd name="T61" fmla="*/ 807 h 2127"/>
                <a:gd name="T62" fmla="*/ 1446 w 4390"/>
                <a:gd name="T63" fmla="*/ 676 h 2127"/>
                <a:gd name="T64" fmla="*/ 1489 w 4390"/>
                <a:gd name="T65" fmla="*/ 494 h 2127"/>
                <a:gd name="T66" fmla="*/ 1571 w 4390"/>
                <a:gd name="T67" fmla="*/ 332 h 2127"/>
                <a:gd name="T68" fmla="*/ 1689 w 4390"/>
                <a:gd name="T69" fmla="*/ 196 h 2127"/>
                <a:gd name="T70" fmla="*/ 1836 w 4390"/>
                <a:gd name="T71" fmla="*/ 91 h 2127"/>
                <a:gd name="T72" fmla="*/ 2007 w 4390"/>
                <a:gd name="T73" fmla="*/ 23 h 2127"/>
                <a:gd name="T74" fmla="*/ 2195 w 4390"/>
                <a:gd name="T75" fmla="*/ 0 h 2127"/>
                <a:gd name="T76" fmla="*/ 2382 w 4390"/>
                <a:gd name="T77" fmla="*/ 23 h 2127"/>
                <a:gd name="T78" fmla="*/ 2553 w 4390"/>
                <a:gd name="T79" fmla="*/ 91 h 2127"/>
                <a:gd name="T80" fmla="*/ 2701 w 4390"/>
                <a:gd name="T81" fmla="*/ 196 h 2127"/>
                <a:gd name="T82" fmla="*/ 2819 w 4390"/>
                <a:gd name="T83" fmla="*/ 332 h 2127"/>
                <a:gd name="T84" fmla="*/ 2902 w 4390"/>
                <a:gd name="T85" fmla="*/ 494 h 2127"/>
                <a:gd name="T86" fmla="*/ 2943 w 4390"/>
                <a:gd name="T87" fmla="*/ 676 h 2127"/>
                <a:gd name="T88" fmla="*/ 2945 w 4390"/>
                <a:gd name="T89" fmla="*/ 807 h 2127"/>
                <a:gd name="T90" fmla="*/ 4295 w 4390"/>
                <a:gd name="T91" fmla="*/ 831 h 2127"/>
                <a:gd name="T92" fmla="*/ 4351 w 4390"/>
                <a:gd name="T93" fmla="*/ 865 h 2127"/>
                <a:gd name="T94" fmla="*/ 4384 w 4390"/>
                <a:gd name="T95" fmla="*/ 920 h 2127"/>
                <a:gd name="T96" fmla="*/ 4389 w 4390"/>
                <a:gd name="T97" fmla="*/ 2006 h 2127"/>
                <a:gd name="T98" fmla="*/ 4367 w 4390"/>
                <a:gd name="T99" fmla="*/ 2067 h 2127"/>
                <a:gd name="T100" fmla="*/ 4320 w 4390"/>
                <a:gd name="T101" fmla="*/ 2111 h 2127"/>
                <a:gd name="T102" fmla="*/ 4256 w 4390"/>
                <a:gd name="T103" fmla="*/ 2127 h 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390" h="2127">
                  <a:moveTo>
                    <a:pt x="267" y="1858"/>
                  </a:moveTo>
                  <a:lnTo>
                    <a:pt x="4121" y="1858"/>
                  </a:lnTo>
                  <a:lnTo>
                    <a:pt x="4121" y="1094"/>
                  </a:lnTo>
                  <a:lnTo>
                    <a:pt x="2774" y="1094"/>
                  </a:lnTo>
                  <a:lnTo>
                    <a:pt x="2759" y="1093"/>
                  </a:lnTo>
                  <a:lnTo>
                    <a:pt x="2743" y="1091"/>
                  </a:lnTo>
                  <a:lnTo>
                    <a:pt x="2728" y="1086"/>
                  </a:lnTo>
                  <a:lnTo>
                    <a:pt x="2713" y="1080"/>
                  </a:lnTo>
                  <a:lnTo>
                    <a:pt x="2700" y="1071"/>
                  </a:lnTo>
                  <a:lnTo>
                    <a:pt x="2687" y="1062"/>
                  </a:lnTo>
                  <a:lnTo>
                    <a:pt x="2676" y="1051"/>
                  </a:lnTo>
                  <a:lnTo>
                    <a:pt x="2665" y="1038"/>
                  </a:lnTo>
                  <a:lnTo>
                    <a:pt x="2656" y="1023"/>
                  </a:lnTo>
                  <a:lnTo>
                    <a:pt x="2650" y="1009"/>
                  </a:lnTo>
                  <a:lnTo>
                    <a:pt x="2645" y="994"/>
                  </a:lnTo>
                  <a:lnTo>
                    <a:pt x="2642" y="978"/>
                  </a:lnTo>
                  <a:lnTo>
                    <a:pt x="2641" y="963"/>
                  </a:lnTo>
                  <a:lnTo>
                    <a:pt x="2641" y="947"/>
                  </a:lnTo>
                  <a:lnTo>
                    <a:pt x="2644" y="931"/>
                  </a:lnTo>
                  <a:lnTo>
                    <a:pt x="2648" y="915"/>
                  </a:lnTo>
                  <a:lnTo>
                    <a:pt x="2655" y="894"/>
                  </a:lnTo>
                  <a:lnTo>
                    <a:pt x="2661" y="873"/>
                  </a:lnTo>
                  <a:lnTo>
                    <a:pt x="2668" y="853"/>
                  </a:lnTo>
                  <a:lnTo>
                    <a:pt x="2672" y="832"/>
                  </a:lnTo>
                  <a:lnTo>
                    <a:pt x="2675" y="812"/>
                  </a:lnTo>
                  <a:lnTo>
                    <a:pt x="2677" y="793"/>
                  </a:lnTo>
                  <a:lnTo>
                    <a:pt x="2679" y="773"/>
                  </a:lnTo>
                  <a:lnTo>
                    <a:pt x="2679" y="754"/>
                  </a:lnTo>
                  <a:lnTo>
                    <a:pt x="2678" y="728"/>
                  </a:lnTo>
                  <a:lnTo>
                    <a:pt x="2677" y="704"/>
                  </a:lnTo>
                  <a:lnTo>
                    <a:pt x="2673" y="680"/>
                  </a:lnTo>
                  <a:lnTo>
                    <a:pt x="2669" y="656"/>
                  </a:lnTo>
                  <a:lnTo>
                    <a:pt x="2663" y="632"/>
                  </a:lnTo>
                  <a:lnTo>
                    <a:pt x="2656" y="609"/>
                  </a:lnTo>
                  <a:lnTo>
                    <a:pt x="2649" y="587"/>
                  </a:lnTo>
                  <a:lnTo>
                    <a:pt x="2640" y="565"/>
                  </a:lnTo>
                  <a:lnTo>
                    <a:pt x="2631" y="543"/>
                  </a:lnTo>
                  <a:lnTo>
                    <a:pt x="2620" y="522"/>
                  </a:lnTo>
                  <a:lnTo>
                    <a:pt x="2608" y="502"/>
                  </a:lnTo>
                  <a:lnTo>
                    <a:pt x="2596" y="483"/>
                  </a:lnTo>
                  <a:lnTo>
                    <a:pt x="2583" y="464"/>
                  </a:lnTo>
                  <a:lnTo>
                    <a:pt x="2568" y="445"/>
                  </a:lnTo>
                  <a:lnTo>
                    <a:pt x="2553" y="427"/>
                  </a:lnTo>
                  <a:lnTo>
                    <a:pt x="2536" y="411"/>
                  </a:lnTo>
                  <a:lnTo>
                    <a:pt x="2520" y="395"/>
                  </a:lnTo>
                  <a:lnTo>
                    <a:pt x="2502" y="380"/>
                  </a:lnTo>
                  <a:lnTo>
                    <a:pt x="2484" y="365"/>
                  </a:lnTo>
                  <a:lnTo>
                    <a:pt x="2465" y="351"/>
                  </a:lnTo>
                  <a:lnTo>
                    <a:pt x="2446" y="339"/>
                  </a:lnTo>
                  <a:lnTo>
                    <a:pt x="2425" y="327"/>
                  </a:lnTo>
                  <a:lnTo>
                    <a:pt x="2404" y="316"/>
                  </a:lnTo>
                  <a:lnTo>
                    <a:pt x="2383" y="307"/>
                  </a:lnTo>
                  <a:lnTo>
                    <a:pt x="2361" y="298"/>
                  </a:lnTo>
                  <a:lnTo>
                    <a:pt x="2339" y="291"/>
                  </a:lnTo>
                  <a:lnTo>
                    <a:pt x="2316" y="284"/>
                  </a:lnTo>
                  <a:lnTo>
                    <a:pt x="2292" y="279"/>
                  </a:lnTo>
                  <a:lnTo>
                    <a:pt x="2268" y="275"/>
                  </a:lnTo>
                  <a:lnTo>
                    <a:pt x="2244" y="272"/>
                  </a:lnTo>
                  <a:lnTo>
                    <a:pt x="2220" y="270"/>
                  </a:lnTo>
                  <a:lnTo>
                    <a:pt x="2195" y="269"/>
                  </a:lnTo>
                  <a:lnTo>
                    <a:pt x="2169" y="270"/>
                  </a:lnTo>
                  <a:lnTo>
                    <a:pt x="2145" y="272"/>
                  </a:lnTo>
                  <a:lnTo>
                    <a:pt x="2121" y="275"/>
                  </a:lnTo>
                  <a:lnTo>
                    <a:pt x="2097" y="279"/>
                  </a:lnTo>
                  <a:lnTo>
                    <a:pt x="2073" y="284"/>
                  </a:lnTo>
                  <a:lnTo>
                    <a:pt x="2051" y="291"/>
                  </a:lnTo>
                  <a:lnTo>
                    <a:pt x="2028" y="298"/>
                  </a:lnTo>
                  <a:lnTo>
                    <a:pt x="2006" y="307"/>
                  </a:lnTo>
                  <a:lnTo>
                    <a:pt x="1985" y="316"/>
                  </a:lnTo>
                  <a:lnTo>
                    <a:pt x="1965" y="327"/>
                  </a:lnTo>
                  <a:lnTo>
                    <a:pt x="1943" y="339"/>
                  </a:lnTo>
                  <a:lnTo>
                    <a:pt x="1924" y="351"/>
                  </a:lnTo>
                  <a:lnTo>
                    <a:pt x="1905" y="365"/>
                  </a:lnTo>
                  <a:lnTo>
                    <a:pt x="1887" y="380"/>
                  </a:lnTo>
                  <a:lnTo>
                    <a:pt x="1870" y="395"/>
                  </a:lnTo>
                  <a:lnTo>
                    <a:pt x="1853" y="411"/>
                  </a:lnTo>
                  <a:lnTo>
                    <a:pt x="1836" y="427"/>
                  </a:lnTo>
                  <a:lnTo>
                    <a:pt x="1821" y="445"/>
                  </a:lnTo>
                  <a:lnTo>
                    <a:pt x="1807" y="464"/>
                  </a:lnTo>
                  <a:lnTo>
                    <a:pt x="1793" y="483"/>
                  </a:lnTo>
                  <a:lnTo>
                    <a:pt x="1781" y="502"/>
                  </a:lnTo>
                  <a:lnTo>
                    <a:pt x="1769" y="522"/>
                  </a:lnTo>
                  <a:lnTo>
                    <a:pt x="1759" y="543"/>
                  </a:lnTo>
                  <a:lnTo>
                    <a:pt x="1749" y="565"/>
                  </a:lnTo>
                  <a:lnTo>
                    <a:pt x="1740" y="587"/>
                  </a:lnTo>
                  <a:lnTo>
                    <a:pt x="1733" y="609"/>
                  </a:lnTo>
                  <a:lnTo>
                    <a:pt x="1726" y="632"/>
                  </a:lnTo>
                  <a:lnTo>
                    <a:pt x="1720" y="656"/>
                  </a:lnTo>
                  <a:lnTo>
                    <a:pt x="1716" y="680"/>
                  </a:lnTo>
                  <a:lnTo>
                    <a:pt x="1712" y="704"/>
                  </a:lnTo>
                  <a:lnTo>
                    <a:pt x="1711" y="728"/>
                  </a:lnTo>
                  <a:lnTo>
                    <a:pt x="1710" y="754"/>
                  </a:lnTo>
                  <a:lnTo>
                    <a:pt x="1710" y="773"/>
                  </a:lnTo>
                  <a:lnTo>
                    <a:pt x="1712" y="793"/>
                  </a:lnTo>
                  <a:lnTo>
                    <a:pt x="1714" y="812"/>
                  </a:lnTo>
                  <a:lnTo>
                    <a:pt x="1717" y="832"/>
                  </a:lnTo>
                  <a:lnTo>
                    <a:pt x="1721" y="853"/>
                  </a:lnTo>
                  <a:lnTo>
                    <a:pt x="1728" y="873"/>
                  </a:lnTo>
                  <a:lnTo>
                    <a:pt x="1734" y="894"/>
                  </a:lnTo>
                  <a:lnTo>
                    <a:pt x="1741" y="915"/>
                  </a:lnTo>
                  <a:lnTo>
                    <a:pt x="1745" y="931"/>
                  </a:lnTo>
                  <a:lnTo>
                    <a:pt x="1748" y="947"/>
                  </a:lnTo>
                  <a:lnTo>
                    <a:pt x="1748" y="963"/>
                  </a:lnTo>
                  <a:lnTo>
                    <a:pt x="1747" y="978"/>
                  </a:lnTo>
                  <a:lnTo>
                    <a:pt x="1744" y="994"/>
                  </a:lnTo>
                  <a:lnTo>
                    <a:pt x="1739" y="1009"/>
                  </a:lnTo>
                  <a:lnTo>
                    <a:pt x="1732" y="1023"/>
                  </a:lnTo>
                  <a:lnTo>
                    <a:pt x="1724" y="1038"/>
                  </a:lnTo>
                  <a:lnTo>
                    <a:pt x="1713" y="1050"/>
                  </a:lnTo>
                  <a:lnTo>
                    <a:pt x="1702" y="1062"/>
                  </a:lnTo>
                  <a:lnTo>
                    <a:pt x="1689" y="1071"/>
                  </a:lnTo>
                  <a:lnTo>
                    <a:pt x="1675" y="1080"/>
                  </a:lnTo>
                  <a:lnTo>
                    <a:pt x="1661" y="1086"/>
                  </a:lnTo>
                  <a:lnTo>
                    <a:pt x="1646" y="1091"/>
                  </a:lnTo>
                  <a:lnTo>
                    <a:pt x="1630" y="1094"/>
                  </a:lnTo>
                  <a:lnTo>
                    <a:pt x="1614" y="1095"/>
                  </a:lnTo>
                  <a:lnTo>
                    <a:pt x="267" y="1094"/>
                  </a:lnTo>
                  <a:lnTo>
                    <a:pt x="267" y="1858"/>
                  </a:lnTo>
                  <a:close/>
                  <a:moveTo>
                    <a:pt x="4256" y="2127"/>
                  </a:moveTo>
                  <a:lnTo>
                    <a:pt x="134" y="2127"/>
                  </a:lnTo>
                  <a:lnTo>
                    <a:pt x="120" y="2126"/>
                  </a:lnTo>
                  <a:lnTo>
                    <a:pt x="107" y="2124"/>
                  </a:lnTo>
                  <a:lnTo>
                    <a:pt x="94" y="2121"/>
                  </a:lnTo>
                  <a:lnTo>
                    <a:pt x="82" y="2116"/>
                  </a:lnTo>
                  <a:lnTo>
                    <a:pt x="69" y="2111"/>
                  </a:lnTo>
                  <a:lnTo>
                    <a:pt x="58" y="2104"/>
                  </a:lnTo>
                  <a:lnTo>
                    <a:pt x="48" y="2097"/>
                  </a:lnTo>
                  <a:lnTo>
                    <a:pt x="39" y="2088"/>
                  </a:lnTo>
                  <a:lnTo>
                    <a:pt x="30" y="2079"/>
                  </a:lnTo>
                  <a:lnTo>
                    <a:pt x="23" y="2067"/>
                  </a:lnTo>
                  <a:lnTo>
                    <a:pt x="16" y="2056"/>
                  </a:lnTo>
                  <a:lnTo>
                    <a:pt x="10" y="2045"/>
                  </a:lnTo>
                  <a:lnTo>
                    <a:pt x="6" y="2032"/>
                  </a:lnTo>
                  <a:lnTo>
                    <a:pt x="3" y="2020"/>
                  </a:lnTo>
                  <a:lnTo>
                    <a:pt x="1" y="2007"/>
                  </a:lnTo>
                  <a:lnTo>
                    <a:pt x="0" y="1993"/>
                  </a:lnTo>
                  <a:lnTo>
                    <a:pt x="0" y="961"/>
                  </a:lnTo>
                  <a:lnTo>
                    <a:pt x="1" y="947"/>
                  </a:lnTo>
                  <a:lnTo>
                    <a:pt x="3" y="934"/>
                  </a:lnTo>
                  <a:lnTo>
                    <a:pt x="6" y="920"/>
                  </a:lnTo>
                  <a:lnTo>
                    <a:pt x="10" y="908"/>
                  </a:lnTo>
                  <a:lnTo>
                    <a:pt x="16" y="896"/>
                  </a:lnTo>
                  <a:lnTo>
                    <a:pt x="23" y="885"/>
                  </a:lnTo>
                  <a:lnTo>
                    <a:pt x="30" y="875"/>
                  </a:lnTo>
                  <a:lnTo>
                    <a:pt x="39" y="865"/>
                  </a:lnTo>
                  <a:lnTo>
                    <a:pt x="48" y="857"/>
                  </a:lnTo>
                  <a:lnTo>
                    <a:pt x="58" y="849"/>
                  </a:lnTo>
                  <a:lnTo>
                    <a:pt x="69" y="842"/>
                  </a:lnTo>
                  <a:lnTo>
                    <a:pt x="82" y="837"/>
                  </a:lnTo>
                  <a:lnTo>
                    <a:pt x="94" y="831"/>
                  </a:lnTo>
                  <a:lnTo>
                    <a:pt x="107" y="828"/>
                  </a:lnTo>
                  <a:lnTo>
                    <a:pt x="120" y="826"/>
                  </a:lnTo>
                  <a:lnTo>
                    <a:pt x="134" y="825"/>
                  </a:lnTo>
                  <a:lnTo>
                    <a:pt x="1446" y="825"/>
                  </a:lnTo>
                  <a:lnTo>
                    <a:pt x="1444" y="807"/>
                  </a:lnTo>
                  <a:lnTo>
                    <a:pt x="1443" y="789"/>
                  </a:lnTo>
                  <a:lnTo>
                    <a:pt x="1443" y="772"/>
                  </a:lnTo>
                  <a:lnTo>
                    <a:pt x="1442" y="754"/>
                  </a:lnTo>
                  <a:lnTo>
                    <a:pt x="1443" y="714"/>
                  </a:lnTo>
                  <a:lnTo>
                    <a:pt x="1446" y="676"/>
                  </a:lnTo>
                  <a:lnTo>
                    <a:pt x="1451" y="638"/>
                  </a:lnTo>
                  <a:lnTo>
                    <a:pt x="1458" y="602"/>
                  </a:lnTo>
                  <a:lnTo>
                    <a:pt x="1466" y="565"/>
                  </a:lnTo>
                  <a:lnTo>
                    <a:pt x="1476" y="529"/>
                  </a:lnTo>
                  <a:lnTo>
                    <a:pt x="1489" y="494"/>
                  </a:lnTo>
                  <a:lnTo>
                    <a:pt x="1502" y="461"/>
                  </a:lnTo>
                  <a:lnTo>
                    <a:pt x="1517" y="427"/>
                  </a:lnTo>
                  <a:lnTo>
                    <a:pt x="1533" y="394"/>
                  </a:lnTo>
                  <a:lnTo>
                    <a:pt x="1551" y="363"/>
                  </a:lnTo>
                  <a:lnTo>
                    <a:pt x="1571" y="332"/>
                  </a:lnTo>
                  <a:lnTo>
                    <a:pt x="1591" y="303"/>
                  </a:lnTo>
                  <a:lnTo>
                    <a:pt x="1615" y="275"/>
                  </a:lnTo>
                  <a:lnTo>
                    <a:pt x="1638" y="246"/>
                  </a:lnTo>
                  <a:lnTo>
                    <a:pt x="1663" y="221"/>
                  </a:lnTo>
                  <a:lnTo>
                    <a:pt x="1689" y="196"/>
                  </a:lnTo>
                  <a:lnTo>
                    <a:pt x="1716" y="172"/>
                  </a:lnTo>
                  <a:lnTo>
                    <a:pt x="1745" y="149"/>
                  </a:lnTo>
                  <a:lnTo>
                    <a:pt x="1774" y="128"/>
                  </a:lnTo>
                  <a:lnTo>
                    <a:pt x="1805" y="109"/>
                  </a:lnTo>
                  <a:lnTo>
                    <a:pt x="1836" y="91"/>
                  </a:lnTo>
                  <a:lnTo>
                    <a:pt x="1869" y="75"/>
                  </a:lnTo>
                  <a:lnTo>
                    <a:pt x="1902" y="58"/>
                  </a:lnTo>
                  <a:lnTo>
                    <a:pt x="1936" y="45"/>
                  </a:lnTo>
                  <a:lnTo>
                    <a:pt x="1971" y="33"/>
                  </a:lnTo>
                  <a:lnTo>
                    <a:pt x="2007" y="23"/>
                  </a:lnTo>
                  <a:lnTo>
                    <a:pt x="2043" y="15"/>
                  </a:lnTo>
                  <a:lnTo>
                    <a:pt x="2081" y="9"/>
                  </a:lnTo>
                  <a:lnTo>
                    <a:pt x="2118" y="4"/>
                  </a:lnTo>
                  <a:lnTo>
                    <a:pt x="2156" y="1"/>
                  </a:lnTo>
                  <a:lnTo>
                    <a:pt x="2195" y="0"/>
                  </a:lnTo>
                  <a:lnTo>
                    <a:pt x="2233" y="1"/>
                  </a:lnTo>
                  <a:lnTo>
                    <a:pt x="2271" y="4"/>
                  </a:lnTo>
                  <a:lnTo>
                    <a:pt x="2308" y="9"/>
                  </a:lnTo>
                  <a:lnTo>
                    <a:pt x="2346" y="15"/>
                  </a:lnTo>
                  <a:lnTo>
                    <a:pt x="2382" y="23"/>
                  </a:lnTo>
                  <a:lnTo>
                    <a:pt x="2418" y="33"/>
                  </a:lnTo>
                  <a:lnTo>
                    <a:pt x="2453" y="45"/>
                  </a:lnTo>
                  <a:lnTo>
                    <a:pt x="2487" y="58"/>
                  </a:lnTo>
                  <a:lnTo>
                    <a:pt x="2520" y="75"/>
                  </a:lnTo>
                  <a:lnTo>
                    <a:pt x="2553" y="91"/>
                  </a:lnTo>
                  <a:lnTo>
                    <a:pt x="2585" y="109"/>
                  </a:lnTo>
                  <a:lnTo>
                    <a:pt x="2615" y="128"/>
                  </a:lnTo>
                  <a:lnTo>
                    <a:pt x="2644" y="149"/>
                  </a:lnTo>
                  <a:lnTo>
                    <a:pt x="2673" y="172"/>
                  </a:lnTo>
                  <a:lnTo>
                    <a:pt x="2701" y="196"/>
                  </a:lnTo>
                  <a:lnTo>
                    <a:pt x="2726" y="221"/>
                  </a:lnTo>
                  <a:lnTo>
                    <a:pt x="2751" y="246"/>
                  </a:lnTo>
                  <a:lnTo>
                    <a:pt x="2775" y="275"/>
                  </a:lnTo>
                  <a:lnTo>
                    <a:pt x="2798" y="303"/>
                  </a:lnTo>
                  <a:lnTo>
                    <a:pt x="2819" y="332"/>
                  </a:lnTo>
                  <a:lnTo>
                    <a:pt x="2838" y="363"/>
                  </a:lnTo>
                  <a:lnTo>
                    <a:pt x="2856" y="394"/>
                  </a:lnTo>
                  <a:lnTo>
                    <a:pt x="2873" y="427"/>
                  </a:lnTo>
                  <a:lnTo>
                    <a:pt x="2887" y="461"/>
                  </a:lnTo>
                  <a:lnTo>
                    <a:pt x="2902" y="494"/>
                  </a:lnTo>
                  <a:lnTo>
                    <a:pt x="2914" y="529"/>
                  </a:lnTo>
                  <a:lnTo>
                    <a:pt x="2924" y="565"/>
                  </a:lnTo>
                  <a:lnTo>
                    <a:pt x="2932" y="602"/>
                  </a:lnTo>
                  <a:lnTo>
                    <a:pt x="2939" y="638"/>
                  </a:lnTo>
                  <a:lnTo>
                    <a:pt x="2943" y="676"/>
                  </a:lnTo>
                  <a:lnTo>
                    <a:pt x="2946" y="714"/>
                  </a:lnTo>
                  <a:lnTo>
                    <a:pt x="2947" y="754"/>
                  </a:lnTo>
                  <a:lnTo>
                    <a:pt x="2947" y="772"/>
                  </a:lnTo>
                  <a:lnTo>
                    <a:pt x="2946" y="789"/>
                  </a:lnTo>
                  <a:lnTo>
                    <a:pt x="2945" y="807"/>
                  </a:lnTo>
                  <a:lnTo>
                    <a:pt x="2943" y="825"/>
                  </a:lnTo>
                  <a:lnTo>
                    <a:pt x="4256" y="825"/>
                  </a:lnTo>
                  <a:lnTo>
                    <a:pt x="4270" y="826"/>
                  </a:lnTo>
                  <a:lnTo>
                    <a:pt x="4283" y="828"/>
                  </a:lnTo>
                  <a:lnTo>
                    <a:pt x="4295" y="831"/>
                  </a:lnTo>
                  <a:lnTo>
                    <a:pt x="4307" y="837"/>
                  </a:lnTo>
                  <a:lnTo>
                    <a:pt x="4320" y="842"/>
                  </a:lnTo>
                  <a:lnTo>
                    <a:pt x="4331" y="849"/>
                  </a:lnTo>
                  <a:lnTo>
                    <a:pt x="4341" y="857"/>
                  </a:lnTo>
                  <a:lnTo>
                    <a:pt x="4351" y="865"/>
                  </a:lnTo>
                  <a:lnTo>
                    <a:pt x="4359" y="875"/>
                  </a:lnTo>
                  <a:lnTo>
                    <a:pt x="4367" y="885"/>
                  </a:lnTo>
                  <a:lnTo>
                    <a:pt x="4374" y="896"/>
                  </a:lnTo>
                  <a:lnTo>
                    <a:pt x="4379" y="908"/>
                  </a:lnTo>
                  <a:lnTo>
                    <a:pt x="4384" y="920"/>
                  </a:lnTo>
                  <a:lnTo>
                    <a:pt x="4387" y="934"/>
                  </a:lnTo>
                  <a:lnTo>
                    <a:pt x="4389" y="947"/>
                  </a:lnTo>
                  <a:lnTo>
                    <a:pt x="4390" y="961"/>
                  </a:lnTo>
                  <a:lnTo>
                    <a:pt x="4390" y="1993"/>
                  </a:lnTo>
                  <a:lnTo>
                    <a:pt x="4389" y="2006"/>
                  </a:lnTo>
                  <a:lnTo>
                    <a:pt x="4387" y="2020"/>
                  </a:lnTo>
                  <a:lnTo>
                    <a:pt x="4384" y="2032"/>
                  </a:lnTo>
                  <a:lnTo>
                    <a:pt x="4379" y="2045"/>
                  </a:lnTo>
                  <a:lnTo>
                    <a:pt x="4374" y="2056"/>
                  </a:lnTo>
                  <a:lnTo>
                    <a:pt x="4367" y="2067"/>
                  </a:lnTo>
                  <a:lnTo>
                    <a:pt x="4359" y="2079"/>
                  </a:lnTo>
                  <a:lnTo>
                    <a:pt x="4351" y="2088"/>
                  </a:lnTo>
                  <a:lnTo>
                    <a:pt x="4341" y="2097"/>
                  </a:lnTo>
                  <a:lnTo>
                    <a:pt x="4331" y="2104"/>
                  </a:lnTo>
                  <a:lnTo>
                    <a:pt x="4320" y="2111"/>
                  </a:lnTo>
                  <a:lnTo>
                    <a:pt x="4307" y="2117"/>
                  </a:lnTo>
                  <a:lnTo>
                    <a:pt x="4295" y="2121"/>
                  </a:lnTo>
                  <a:lnTo>
                    <a:pt x="4283" y="2124"/>
                  </a:lnTo>
                  <a:lnTo>
                    <a:pt x="4270" y="2126"/>
                  </a:lnTo>
                  <a:lnTo>
                    <a:pt x="4256" y="2127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2" name="Freeform 178">
              <a:extLst>
                <a:ext uri="{FF2B5EF4-FFF2-40B4-BE49-F238E27FC236}">
                  <a16:creationId xmlns:a16="http://schemas.microsoft.com/office/drawing/2014/main" id="{3C91864C-088E-4146-989F-F0344F0ED2BE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1907" y="1273770"/>
              <a:ext cx="330200" cy="400050"/>
            </a:xfrm>
            <a:custGeom>
              <a:avLst/>
              <a:gdLst>
                <a:gd name="T0" fmla="*/ 120 w 6864"/>
                <a:gd name="T1" fmla="*/ 8323 h 8323"/>
                <a:gd name="T2" fmla="*/ 82 w 6864"/>
                <a:gd name="T3" fmla="*/ 8313 h 8323"/>
                <a:gd name="T4" fmla="*/ 49 w 6864"/>
                <a:gd name="T5" fmla="*/ 8293 h 8323"/>
                <a:gd name="T6" fmla="*/ 23 w 6864"/>
                <a:gd name="T7" fmla="*/ 8265 h 8323"/>
                <a:gd name="T8" fmla="*/ 6 w 6864"/>
                <a:gd name="T9" fmla="*/ 8229 h 8323"/>
                <a:gd name="T10" fmla="*/ 0 w 6864"/>
                <a:gd name="T11" fmla="*/ 8189 h 8323"/>
                <a:gd name="T12" fmla="*/ 2 w 6864"/>
                <a:gd name="T13" fmla="*/ 107 h 8323"/>
                <a:gd name="T14" fmla="*/ 17 w 6864"/>
                <a:gd name="T15" fmla="*/ 69 h 8323"/>
                <a:gd name="T16" fmla="*/ 39 w 6864"/>
                <a:gd name="T17" fmla="*/ 39 h 8323"/>
                <a:gd name="T18" fmla="*/ 70 w 6864"/>
                <a:gd name="T19" fmla="*/ 16 h 8323"/>
                <a:gd name="T20" fmla="*/ 107 w 6864"/>
                <a:gd name="T21" fmla="*/ 3 h 8323"/>
                <a:gd name="T22" fmla="*/ 1371 w 6864"/>
                <a:gd name="T23" fmla="*/ 0 h 8323"/>
                <a:gd name="T24" fmla="*/ 1410 w 6864"/>
                <a:gd name="T25" fmla="*/ 6 h 8323"/>
                <a:gd name="T26" fmla="*/ 1446 w 6864"/>
                <a:gd name="T27" fmla="*/ 23 h 8323"/>
                <a:gd name="T28" fmla="*/ 1474 w 6864"/>
                <a:gd name="T29" fmla="*/ 48 h 8323"/>
                <a:gd name="T30" fmla="*/ 1494 w 6864"/>
                <a:gd name="T31" fmla="*/ 82 h 8323"/>
                <a:gd name="T32" fmla="*/ 1504 w 6864"/>
                <a:gd name="T33" fmla="*/ 120 h 8323"/>
                <a:gd name="T34" fmla="*/ 1502 w 6864"/>
                <a:gd name="T35" fmla="*/ 161 h 8323"/>
                <a:gd name="T36" fmla="*/ 1488 w 6864"/>
                <a:gd name="T37" fmla="*/ 199 h 8323"/>
                <a:gd name="T38" fmla="*/ 1465 w 6864"/>
                <a:gd name="T39" fmla="*/ 229 h 8323"/>
                <a:gd name="T40" fmla="*/ 1435 w 6864"/>
                <a:gd name="T41" fmla="*/ 252 h 8323"/>
                <a:gd name="T42" fmla="*/ 1397 w 6864"/>
                <a:gd name="T43" fmla="*/ 267 h 8323"/>
                <a:gd name="T44" fmla="*/ 268 w 6864"/>
                <a:gd name="T45" fmla="*/ 269 h 8323"/>
                <a:gd name="T46" fmla="*/ 6595 w 6864"/>
                <a:gd name="T47" fmla="*/ 269 h 8323"/>
                <a:gd name="T48" fmla="*/ 5466 w 6864"/>
                <a:gd name="T49" fmla="*/ 267 h 8323"/>
                <a:gd name="T50" fmla="*/ 5428 w 6864"/>
                <a:gd name="T51" fmla="*/ 252 h 8323"/>
                <a:gd name="T52" fmla="*/ 5397 w 6864"/>
                <a:gd name="T53" fmla="*/ 229 h 8323"/>
                <a:gd name="T54" fmla="*/ 5374 w 6864"/>
                <a:gd name="T55" fmla="*/ 199 h 8323"/>
                <a:gd name="T56" fmla="*/ 5361 w 6864"/>
                <a:gd name="T57" fmla="*/ 161 h 8323"/>
                <a:gd name="T58" fmla="*/ 5359 w 6864"/>
                <a:gd name="T59" fmla="*/ 120 h 8323"/>
                <a:gd name="T60" fmla="*/ 5369 w 6864"/>
                <a:gd name="T61" fmla="*/ 82 h 8323"/>
                <a:gd name="T62" fmla="*/ 5389 w 6864"/>
                <a:gd name="T63" fmla="*/ 48 h 8323"/>
                <a:gd name="T64" fmla="*/ 5417 w 6864"/>
                <a:gd name="T65" fmla="*/ 23 h 8323"/>
                <a:gd name="T66" fmla="*/ 5453 w 6864"/>
                <a:gd name="T67" fmla="*/ 6 h 8323"/>
                <a:gd name="T68" fmla="*/ 5493 w 6864"/>
                <a:gd name="T69" fmla="*/ 0 h 8323"/>
                <a:gd name="T70" fmla="*/ 6756 w 6864"/>
                <a:gd name="T71" fmla="*/ 3 h 8323"/>
                <a:gd name="T72" fmla="*/ 6793 w 6864"/>
                <a:gd name="T73" fmla="*/ 16 h 8323"/>
                <a:gd name="T74" fmla="*/ 6824 w 6864"/>
                <a:gd name="T75" fmla="*/ 39 h 8323"/>
                <a:gd name="T76" fmla="*/ 6848 w 6864"/>
                <a:gd name="T77" fmla="*/ 71 h 8323"/>
                <a:gd name="T78" fmla="*/ 6861 w 6864"/>
                <a:gd name="T79" fmla="*/ 107 h 8323"/>
                <a:gd name="T80" fmla="*/ 6864 w 6864"/>
                <a:gd name="T81" fmla="*/ 8189 h 8323"/>
                <a:gd name="T82" fmla="*/ 6858 w 6864"/>
                <a:gd name="T83" fmla="*/ 8229 h 8323"/>
                <a:gd name="T84" fmla="*/ 6840 w 6864"/>
                <a:gd name="T85" fmla="*/ 8264 h 8323"/>
                <a:gd name="T86" fmla="*/ 6815 w 6864"/>
                <a:gd name="T87" fmla="*/ 8293 h 8323"/>
                <a:gd name="T88" fmla="*/ 6782 w 6864"/>
                <a:gd name="T89" fmla="*/ 8313 h 8323"/>
                <a:gd name="T90" fmla="*/ 6743 w 6864"/>
                <a:gd name="T91" fmla="*/ 8323 h 8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864" h="8323">
                  <a:moveTo>
                    <a:pt x="6729" y="8323"/>
                  </a:moveTo>
                  <a:lnTo>
                    <a:pt x="134" y="8323"/>
                  </a:lnTo>
                  <a:lnTo>
                    <a:pt x="120" y="8323"/>
                  </a:lnTo>
                  <a:lnTo>
                    <a:pt x="107" y="8321"/>
                  </a:lnTo>
                  <a:lnTo>
                    <a:pt x="94" y="8317"/>
                  </a:lnTo>
                  <a:lnTo>
                    <a:pt x="82" y="8313"/>
                  </a:lnTo>
                  <a:lnTo>
                    <a:pt x="70" y="8307"/>
                  </a:lnTo>
                  <a:lnTo>
                    <a:pt x="59" y="8300"/>
                  </a:lnTo>
                  <a:lnTo>
                    <a:pt x="49" y="8293"/>
                  </a:lnTo>
                  <a:lnTo>
                    <a:pt x="39" y="8284"/>
                  </a:lnTo>
                  <a:lnTo>
                    <a:pt x="31" y="8275"/>
                  </a:lnTo>
                  <a:lnTo>
                    <a:pt x="23" y="8265"/>
                  </a:lnTo>
                  <a:lnTo>
                    <a:pt x="17" y="8253"/>
                  </a:lnTo>
                  <a:lnTo>
                    <a:pt x="10" y="8241"/>
                  </a:lnTo>
                  <a:lnTo>
                    <a:pt x="6" y="8229"/>
                  </a:lnTo>
                  <a:lnTo>
                    <a:pt x="2" y="8216"/>
                  </a:lnTo>
                  <a:lnTo>
                    <a:pt x="0" y="8203"/>
                  </a:lnTo>
                  <a:lnTo>
                    <a:pt x="0" y="8189"/>
                  </a:lnTo>
                  <a:lnTo>
                    <a:pt x="0" y="134"/>
                  </a:lnTo>
                  <a:lnTo>
                    <a:pt x="0" y="120"/>
                  </a:lnTo>
                  <a:lnTo>
                    <a:pt x="2" y="107"/>
                  </a:lnTo>
                  <a:lnTo>
                    <a:pt x="6" y="94"/>
                  </a:lnTo>
                  <a:lnTo>
                    <a:pt x="10" y="82"/>
                  </a:lnTo>
                  <a:lnTo>
                    <a:pt x="17" y="69"/>
                  </a:lnTo>
                  <a:lnTo>
                    <a:pt x="23" y="58"/>
                  </a:lnTo>
                  <a:lnTo>
                    <a:pt x="31" y="48"/>
                  </a:lnTo>
                  <a:lnTo>
                    <a:pt x="39" y="39"/>
                  </a:lnTo>
                  <a:lnTo>
                    <a:pt x="49" y="30"/>
                  </a:lnTo>
                  <a:lnTo>
                    <a:pt x="59" y="23"/>
                  </a:lnTo>
                  <a:lnTo>
                    <a:pt x="70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371" y="0"/>
                  </a:lnTo>
                  <a:lnTo>
                    <a:pt x="1384" y="1"/>
                  </a:lnTo>
                  <a:lnTo>
                    <a:pt x="1397" y="3"/>
                  </a:lnTo>
                  <a:lnTo>
                    <a:pt x="1410" y="6"/>
                  </a:lnTo>
                  <a:lnTo>
                    <a:pt x="1422" y="10"/>
                  </a:lnTo>
                  <a:lnTo>
                    <a:pt x="1435" y="16"/>
                  </a:lnTo>
                  <a:lnTo>
                    <a:pt x="1446" y="23"/>
                  </a:lnTo>
                  <a:lnTo>
                    <a:pt x="1456" y="30"/>
                  </a:lnTo>
                  <a:lnTo>
                    <a:pt x="1465" y="39"/>
                  </a:lnTo>
                  <a:lnTo>
                    <a:pt x="1474" y="48"/>
                  </a:lnTo>
                  <a:lnTo>
                    <a:pt x="1482" y="59"/>
                  </a:lnTo>
                  <a:lnTo>
                    <a:pt x="1488" y="71"/>
                  </a:lnTo>
                  <a:lnTo>
                    <a:pt x="1494" y="82"/>
                  </a:lnTo>
                  <a:lnTo>
                    <a:pt x="1498" y="95"/>
                  </a:lnTo>
                  <a:lnTo>
                    <a:pt x="1502" y="107"/>
                  </a:lnTo>
                  <a:lnTo>
                    <a:pt x="1504" y="120"/>
                  </a:lnTo>
                  <a:lnTo>
                    <a:pt x="1504" y="134"/>
                  </a:lnTo>
                  <a:lnTo>
                    <a:pt x="1504" y="148"/>
                  </a:lnTo>
                  <a:lnTo>
                    <a:pt x="1502" y="161"/>
                  </a:lnTo>
                  <a:lnTo>
                    <a:pt x="1498" y="175"/>
                  </a:lnTo>
                  <a:lnTo>
                    <a:pt x="1494" y="187"/>
                  </a:lnTo>
                  <a:lnTo>
                    <a:pt x="1488" y="199"/>
                  </a:lnTo>
                  <a:lnTo>
                    <a:pt x="1482" y="210"/>
                  </a:lnTo>
                  <a:lnTo>
                    <a:pt x="1474" y="220"/>
                  </a:lnTo>
                  <a:lnTo>
                    <a:pt x="1465" y="229"/>
                  </a:lnTo>
                  <a:lnTo>
                    <a:pt x="1456" y="238"/>
                  </a:lnTo>
                  <a:lnTo>
                    <a:pt x="1446" y="246"/>
                  </a:lnTo>
                  <a:lnTo>
                    <a:pt x="1435" y="252"/>
                  </a:lnTo>
                  <a:lnTo>
                    <a:pt x="1422" y="258"/>
                  </a:lnTo>
                  <a:lnTo>
                    <a:pt x="1410" y="263"/>
                  </a:lnTo>
                  <a:lnTo>
                    <a:pt x="1397" y="267"/>
                  </a:lnTo>
                  <a:lnTo>
                    <a:pt x="1384" y="269"/>
                  </a:lnTo>
                  <a:lnTo>
                    <a:pt x="1371" y="269"/>
                  </a:lnTo>
                  <a:lnTo>
                    <a:pt x="268" y="269"/>
                  </a:lnTo>
                  <a:lnTo>
                    <a:pt x="268" y="8054"/>
                  </a:lnTo>
                  <a:lnTo>
                    <a:pt x="6595" y="8054"/>
                  </a:lnTo>
                  <a:lnTo>
                    <a:pt x="6595" y="269"/>
                  </a:lnTo>
                  <a:lnTo>
                    <a:pt x="5493" y="269"/>
                  </a:lnTo>
                  <a:lnTo>
                    <a:pt x="5479" y="269"/>
                  </a:lnTo>
                  <a:lnTo>
                    <a:pt x="5466" y="267"/>
                  </a:lnTo>
                  <a:lnTo>
                    <a:pt x="5453" y="263"/>
                  </a:lnTo>
                  <a:lnTo>
                    <a:pt x="5441" y="258"/>
                  </a:lnTo>
                  <a:lnTo>
                    <a:pt x="5428" y="252"/>
                  </a:lnTo>
                  <a:lnTo>
                    <a:pt x="5417" y="246"/>
                  </a:lnTo>
                  <a:lnTo>
                    <a:pt x="5407" y="238"/>
                  </a:lnTo>
                  <a:lnTo>
                    <a:pt x="5397" y="229"/>
                  </a:lnTo>
                  <a:lnTo>
                    <a:pt x="5389" y="220"/>
                  </a:lnTo>
                  <a:lnTo>
                    <a:pt x="5381" y="210"/>
                  </a:lnTo>
                  <a:lnTo>
                    <a:pt x="5374" y="199"/>
                  </a:lnTo>
                  <a:lnTo>
                    <a:pt x="5369" y="187"/>
                  </a:lnTo>
                  <a:lnTo>
                    <a:pt x="5364" y="175"/>
                  </a:lnTo>
                  <a:lnTo>
                    <a:pt x="5361" y="161"/>
                  </a:lnTo>
                  <a:lnTo>
                    <a:pt x="5359" y="148"/>
                  </a:lnTo>
                  <a:lnTo>
                    <a:pt x="5358" y="134"/>
                  </a:lnTo>
                  <a:lnTo>
                    <a:pt x="5359" y="120"/>
                  </a:lnTo>
                  <a:lnTo>
                    <a:pt x="5361" y="107"/>
                  </a:lnTo>
                  <a:lnTo>
                    <a:pt x="5364" y="94"/>
                  </a:lnTo>
                  <a:lnTo>
                    <a:pt x="5369" y="82"/>
                  </a:lnTo>
                  <a:lnTo>
                    <a:pt x="5374" y="69"/>
                  </a:lnTo>
                  <a:lnTo>
                    <a:pt x="5381" y="59"/>
                  </a:lnTo>
                  <a:lnTo>
                    <a:pt x="5389" y="48"/>
                  </a:lnTo>
                  <a:lnTo>
                    <a:pt x="5397" y="39"/>
                  </a:lnTo>
                  <a:lnTo>
                    <a:pt x="5407" y="30"/>
                  </a:lnTo>
                  <a:lnTo>
                    <a:pt x="5417" y="23"/>
                  </a:lnTo>
                  <a:lnTo>
                    <a:pt x="5428" y="16"/>
                  </a:lnTo>
                  <a:lnTo>
                    <a:pt x="5441" y="10"/>
                  </a:lnTo>
                  <a:lnTo>
                    <a:pt x="5453" y="6"/>
                  </a:lnTo>
                  <a:lnTo>
                    <a:pt x="5466" y="3"/>
                  </a:lnTo>
                  <a:lnTo>
                    <a:pt x="5479" y="1"/>
                  </a:lnTo>
                  <a:lnTo>
                    <a:pt x="5493" y="0"/>
                  </a:lnTo>
                  <a:lnTo>
                    <a:pt x="6729" y="0"/>
                  </a:lnTo>
                  <a:lnTo>
                    <a:pt x="6743" y="1"/>
                  </a:lnTo>
                  <a:lnTo>
                    <a:pt x="6756" y="3"/>
                  </a:lnTo>
                  <a:lnTo>
                    <a:pt x="6769" y="6"/>
                  </a:lnTo>
                  <a:lnTo>
                    <a:pt x="6782" y="10"/>
                  </a:lnTo>
                  <a:lnTo>
                    <a:pt x="6793" y="16"/>
                  </a:lnTo>
                  <a:lnTo>
                    <a:pt x="6804" y="23"/>
                  </a:lnTo>
                  <a:lnTo>
                    <a:pt x="6815" y="30"/>
                  </a:lnTo>
                  <a:lnTo>
                    <a:pt x="6824" y="39"/>
                  </a:lnTo>
                  <a:lnTo>
                    <a:pt x="6833" y="48"/>
                  </a:lnTo>
                  <a:lnTo>
                    <a:pt x="6840" y="59"/>
                  </a:lnTo>
                  <a:lnTo>
                    <a:pt x="6848" y="71"/>
                  </a:lnTo>
                  <a:lnTo>
                    <a:pt x="6853" y="82"/>
                  </a:lnTo>
                  <a:lnTo>
                    <a:pt x="6858" y="95"/>
                  </a:lnTo>
                  <a:lnTo>
                    <a:pt x="6861" y="107"/>
                  </a:lnTo>
                  <a:lnTo>
                    <a:pt x="6863" y="120"/>
                  </a:lnTo>
                  <a:lnTo>
                    <a:pt x="6864" y="134"/>
                  </a:lnTo>
                  <a:lnTo>
                    <a:pt x="6864" y="8189"/>
                  </a:lnTo>
                  <a:lnTo>
                    <a:pt x="6863" y="8202"/>
                  </a:lnTo>
                  <a:lnTo>
                    <a:pt x="6861" y="8216"/>
                  </a:lnTo>
                  <a:lnTo>
                    <a:pt x="6858" y="8229"/>
                  </a:lnTo>
                  <a:lnTo>
                    <a:pt x="6854" y="8241"/>
                  </a:lnTo>
                  <a:lnTo>
                    <a:pt x="6848" y="8253"/>
                  </a:lnTo>
                  <a:lnTo>
                    <a:pt x="6840" y="8264"/>
                  </a:lnTo>
                  <a:lnTo>
                    <a:pt x="6833" y="8275"/>
                  </a:lnTo>
                  <a:lnTo>
                    <a:pt x="6824" y="8284"/>
                  </a:lnTo>
                  <a:lnTo>
                    <a:pt x="6815" y="8293"/>
                  </a:lnTo>
                  <a:lnTo>
                    <a:pt x="6804" y="8300"/>
                  </a:lnTo>
                  <a:lnTo>
                    <a:pt x="6793" y="8307"/>
                  </a:lnTo>
                  <a:lnTo>
                    <a:pt x="6782" y="8313"/>
                  </a:lnTo>
                  <a:lnTo>
                    <a:pt x="6769" y="8317"/>
                  </a:lnTo>
                  <a:lnTo>
                    <a:pt x="6757" y="8321"/>
                  </a:lnTo>
                  <a:lnTo>
                    <a:pt x="6743" y="8323"/>
                  </a:lnTo>
                  <a:lnTo>
                    <a:pt x="6729" y="832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Freeform 179">
              <a:extLst>
                <a:ext uri="{FF2B5EF4-FFF2-40B4-BE49-F238E27FC236}">
                  <a16:creationId xmlns:a16="http://schemas.microsoft.com/office/drawing/2014/main" id="{D611FD97-4D81-4CD3-90C4-3F64F6F40513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1120" y="1372195"/>
              <a:ext cx="92075" cy="92075"/>
            </a:xfrm>
            <a:custGeom>
              <a:avLst/>
              <a:gdLst>
                <a:gd name="T0" fmla="*/ 134 w 1917"/>
                <a:gd name="T1" fmla="*/ 1923 h 1923"/>
                <a:gd name="T2" fmla="*/ 107 w 1917"/>
                <a:gd name="T3" fmla="*/ 1920 h 1923"/>
                <a:gd name="T4" fmla="*/ 82 w 1917"/>
                <a:gd name="T5" fmla="*/ 1912 h 1923"/>
                <a:gd name="T6" fmla="*/ 60 w 1917"/>
                <a:gd name="T7" fmla="*/ 1899 h 1923"/>
                <a:gd name="T8" fmla="*/ 39 w 1917"/>
                <a:gd name="T9" fmla="*/ 1883 h 1923"/>
                <a:gd name="T10" fmla="*/ 23 w 1917"/>
                <a:gd name="T11" fmla="*/ 1863 h 1923"/>
                <a:gd name="T12" fmla="*/ 11 w 1917"/>
                <a:gd name="T13" fmla="*/ 1840 h 1923"/>
                <a:gd name="T14" fmla="*/ 3 w 1917"/>
                <a:gd name="T15" fmla="*/ 1815 h 1923"/>
                <a:gd name="T16" fmla="*/ 0 w 1917"/>
                <a:gd name="T17" fmla="*/ 1787 h 1923"/>
                <a:gd name="T18" fmla="*/ 1 w 1917"/>
                <a:gd name="T19" fmla="*/ 122 h 1923"/>
                <a:gd name="T20" fmla="*/ 6 w 1917"/>
                <a:gd name="T21" fmla="*/ 95 h 1923"/>
                <a:gd name="T22" fmla="*/ 16 w 1917"/>
                <a:gd name="T23" fmla="*/ 71 h 1923"/>
                <a:gd name="T24" fmla="*/ 31 w 1917"/>
                <a:gd name="T25" fmla="*/ 50 h 1923"/>
                <a:gd name="T26" fmla="*/ 50 w 1917"/>
                <a:gd name="T27" fmla="*/ 32 h 1923"/>
                <a:gd name="T28" fmla="*/ 71 w 1917"/>
                <a:gd name="T29" fmla="*/ 17 h 1923"/>
                <a:gd name="T30" fmla="*/ 94 w 1917"/>
                <a:gd name="T31" fmla="*/ 7 h 1923"/>
                <a:gd name="T32" fmla="*/ 120 w 1917"/>
                <a:gd name="T33" fmla="*/ 1 h 1923"/>
                <a:gd name="T34" fmla="*/ 1165 w 1917"/>
                <a:gd name="T35" fmla="*/ 1 h 1923"/>
                <a:gd name="T36" fmla="*/ 1192 w 1917"/>
                <a:gd name="T37" fmla="*/ 3 h 1923"/>
                <a:gd name="T38" fmla="*/ 1217 w 1917"/>
                <a:gd name="T39" fmla="*/ 12 h 1923"/>
                <a:gd name="T40" fmla="*/ 1240 w 1917"/>
                <a:gd name="T41" fmla="*/ 24 h 1923"/>
                <a:gd name="T42" fmla="*/ 1260 w 1917"/>
                <a:gd name="T43" fmla="*/ 40 h 1923"/>
                <a:gd name="T44" fmla="*/ 1277 w 1917"/>
                <a:gd name="T45" fmla="*/ 60 h 1923"/>
                <a:gd name="T46" fmla="*/ 1289 w 1917"/>
                <a:gd name="T47" fmla="*/ 83 h 1923"/>
                <a:gd name="T48" fmla="*/ 1297 w 1917"/>
                <a:gd name="T49" fmla="*/ 109 h 1923"/>
                <a:gd name="T50" fmla="*/ 1299 w 1917"/>
                <a:gd name="T51" fmla="*/ 136 h 1923"/>
                <a:gd name="T52" fmla="*/ 1297 w 1917"/>
                <a:gd name="T53" fmla="*/ 163 h 1923"/>
                <a:gd name="T54" fmla="*/ 1289 w 1917"/>
                <a:gd name="T55" fmla="*/ 187 h 1923"/>
                <a:gd name="T56" fmla="*/ 1277 w 1917"/>
                <a:gd name="T57" fmla="*/ 211 h 1923"/>
                <a:gd name="T58" fmla="*/ 1260 w 1917"/>
                <a:gd name="T59" fmla="*/ 231 h 1923"/>
                <a:gd name="T60" fmla="*/ 1240 w 1917"/>
                <a:gd name="T61" fmla="*/ 247 h 1923"/>
                <a:gd name="T62" fmla="*/ 1217 w 1917"/>
                <a:gd name="T63" fmla="*/ 259 h 1923"/>
                <a:gd name="T64" fmla="*/ 1192 w 1917"/>
                <a:gd name="T65" fmla="*/ 267 h 1923"/>
                <a:gd name="T66" fmla="*/ 1165 w 1917"/>
                <a:gd name="T67" fmla="*/ 270 h 1923"/>
                <a:gd name="T68" fmla="*/ 268 w 1917"/>
                <a:gd name="T69" fmla="*/ 1654 h 1923"/>
                <a:gd name="T70" fmla="*/ 1649 w 1917"/>
                <a:gd name="T71" fmla="*/ 1375 h 1923"/>
                <a:gd name="T72" fmla="*/ 1652 w 1917"/>
                <a:gd name="T73" fmla="*/ 1348 h 1923"/>
                <a:gd name="T74" fmla="*/ 1660 w 1917"/>
                <a:gd name="T75" fmla="*/ 1322 h 1923"/>
                <a:gd name="T76" fmla="*/ 1672 w 1917"/>
                <a:gd name="T77" fmla="*/ 1299 h 1923"/>
                <a:gd name="T78" fmla="*/ 1688 w 1917"/>
                <a:gd name="T79" fmla="*/ 1279 h 1923"/>
                <a:gd name="T80" fmla="*/ 1709 w 1917"/>
                <a:gd name="T81" fmla="*/ 1263 h 1923"/>
                <a:gd name="T82" fmla="*/ 1731 w 1917"/>
                <a:gd name="T83" fmla="*/ 1251 h 1923"/>
                <a:gd name="T84" fmla="*/ 1756 w 1917"/>
                <a:gd name="T85" fmla="*/ 1243 h 1923"/>
                <a:gd name="T86" fmla="*/ 1783 w 1917"/>
                <a:gd name="T87" fmla="*/ 1239 h 1923"/>
                <a:gd name="T88" fmla="*/ 1810 w 1917"/>
                <a:gd name="T89" fmla="*/ 1243 h 1923"/>
                <a:gd name="T90" fmla="*/ 1836 w 1917"/>
                <a:gd name="T91" fmla="*/ 1251 h 1923"/>
                <a:gd name="T92" fmla="*/ 1858 w 1917"/>
                <a:gd name="T93" fmla="*/ 1263 h 1923"/>
                <a:gd name="T94" fmla="*/ 1878 w 1917"/>
                <a:gd name="T95" fmla="*/ 1279 h 1923"/>
                <a:gd name="T96" fmla="*/ 1894 w 1917"/>
                <a:gd name="T97" fmla="*/ 1299 h 1923"/>
                <a:gd name="T98" fmla="*/ 1907 w 1917"/>
                <a:gd name="T99" fmla="*/ 1322 h 1923"/>
                <a:gd name="T100" fmla="*/ 1914 w 1917"/>
                <a:gd name="T101" fmla="*/ 1348 h 1923"/>
                <a:gd name="T102" fmla="*/ 1917 w 1917"/>
                <a:gd name="T103" fmla="*/ 1375 h 1923"/>
                <a:gd name="T104" fmla="*/ 1916 w 1917"/>
                <a:gd name="T105" fmla="*/ 1801 h 1923"/>
                <a:gd name="T106" fmla="*/ 1911 w 1917"/>
                <a:gd name="T107" fmla="*/ 1828 h 1923"/>
                <a:gd name="T108" fmla="*/ 1901 w 1917"/>
                <a:gd name="T109" fmla="*/ 1852 h 1923"/>
                <a:gd name="T110" fmla="*/ 1887 w 1917"/>
                <a:gd name="T111" fmla="*/ 1873 h 1923"/>
                <a:gd name="T112" fmla="*/ 1869 w 1917"/>
                <a:gd name="T113" fmla="*/ 1891 h 1923"/>
                <a:gd name="T114" fmla="*/ 1847 w 1917"/>
                <a:gd name="T115" fmla="*/ 1905 h 1923"/>
                <a:gd name="T116" fmla="*/ 1824 w 1917"/>
                <a:gd name="T117" fmla="*/ 1916 h 1923"/>
                <a:gd name="T118" fmla="*/ 1797 w 1917"/>
                <a:gd name="T119" fmla="*/ 1922 h 1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17" h="1923">
                  <a:moveTo>
                    <a:pt x="1783" y="1923"/>
                  </a:moveTo>
                  <a:lnTo>
                    <a:pt x="134" y="1923"/>
                  </a:lnTo>
                  <a:lnTo>
                    <a:pt x="120" y="1922"/>
                  </a:lnTo>
                  <a:lnTo>
                    <a:pt x="107" y="1920"/>
                  </a:lnTo>
                  <a:lnTo>
                    <a:pt x="94" y="1916"/>
                  </a:lnTo>
                  <a:lnTo>
                    <a:pt x="82" y="1912"/>
                  </a:lnTo>
                  <a:lnTo>
                    <a:pt x="71" y="1905"/>
                  </a:lnTo>
                  <a:lnTo>
                    <a:pt x="60" y="1899"/>
                  </a:lnTo>
                  <a:lnTo>
                    <a:pt x="50" y="1891"/>
                  </a:lnTo>
                  <a:lnTo>
                    <a:pt x="39" y="1883"/>
                  </a:lnTo>
                  <a:lnTo>
                    <a:pt x="31" y="1873"/>
                  </a:lnTo>
                  <a:lnTo>
                    <a:pt x="23" y="1863"/>
                  </a:lnTo>
                  <a:lnTo>
                    <a:pt x="16" y="1852"/>
                  </a:lnTo>
                  <a:lnTo>
                    <a:pt x="11" y="1840"/>
                  </a:lnTo>
                  <a:lnTo>
                    <a:pt x="6" y="1828"/>
                  </a:lnTo>
                  <a:lnTo>
                    <a:pt x="3" y="1815"/>
                  </a:lnTo>
                  <a:lnTo>
                    <a:pt x="1" y="1801"/>
                  </a:lnTo>
                  <a:lnTo>
                    <a:pt x="0" y="1787"/>
                  </a:lnTo>
                  <a:lnTo>
                    <a:pt x="0" y="135"/>
                  </a:lnTo>
                  <a:lnTo>
                    <a:pt x="1" y="122"/>
                  </a:lnTo>
                  <a:lnTo>
                    <a:pt x="3" y="109"/>
                  </a:lnTo>
                  <a:lnTo>
                    <a:pt x="6" y="95"/>
                  </a:lnTo>
                  <a:lnTo>
                    <a:pt x="11" y="83"/>
                  </a:lnTo>
                  <a:lnTo>
                    <a:pt x="16" y="71"/>
                  </a:lnTo>
                  <a:lnTo>
                    <a:pt x="23" y="60"/>
                  </a:lnTo>
                  <a:lnTo>
                    <a:pt x="31" y="50"/>
                  </a:lnTo>
                  <a:lnTo>
                    <a:pt x="39" y="40"/>
                  </a:lnTo>
                  <a:lnTo>
                    <a:pt x="50" y="32"/>
                  </a:lnTo>
                  <a:lnTo>
                    <a:pt x="60" y="24"/>
                  </a:lnTo>
                  <a:lnTo>
                    <a:pt x="71" y="17"/>
                  </a:lnTo>
                  <a:lnTo>
                    <a:pt x="82" y="12"/>
                  </a:lnTo>
                  <a:lnTo>
                    <a:pt x="94" y="7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165" y="1"/>
                  </a:lnTo>
                  <a:lnTo>
                    <a:pt x="1178" y="1"/>
                  </a:lnTo>
                  <a:lnTo>
                    <a:pt x="1192" y="3"/>
                  </a:lnTo>
                  <a:lnTo>
                    <a:pt x="1204" y="7"/>
                  </a:lnTo>
                  <a:lnTo>
                    <a:pt x="1217" y="12"/>
                  </a:lnTo>
                  <a:lnTo>
                    <a:pt x="1229" y="17"/>
                  </a:lnTo>
                  <a:lnTo>
                    <a:pt x="1240" y="24"/>
                  </a:lnTo>
                  <a:lnTo>
                    <a:pt x="1251" y="32"/>
                  </a:lnTo>
                  <a:lnTo>
                    <a:pt x="1260" y="40"/>
                  </a:lnTo>
                  <a:lnTo>
                    <a:pt x="1269" y="50"/>
                  </a:lnTo>
                  <a:lnTo>
                    <a:pt x="1277" y="60"/>
                  </a:lnTo>
                  <a:lnTo>
                    <a:pt x="1283" y="71"/>
                  </a:lnTo>
                  <a:lnTo>
                    <a:pt x="1289" y="83"/>
                  </a:lnTo>
                  <a:lnTo>
                    <a:pt x="1293" y="95"/>
                  </a:lnTo>
                  <a:lnTo>
                    <a:pt x="1297" y="109"/>
                  </a:lnTo>
                  <a:lnTo>
                    <a:pt x="1299" y="122"/>
                  </a:lnTo>
                  <a:lnTo>
                    <a:pt x="1299" y="136"/>
                  </a:lnTo>
                  <a:lnTo>
                    <a:pt x="1299" y="149"/>
                  </a:lnTo>
                  <a:lnTo>
                    <a:pt x="1297" y="163"/>
                  </a:lnTo>
                  <a:lnTo>
                    <a:pt x="1293" y="175"/>
                  </a:lnTo>
                  <a:lnTo>
                    <a:pt x="1289" y="187"/>
                  </a:lnTo>
                  <a:lnTo>
                    <a:pt x="1283" y="200"/>
                  </a:lnTo>
                  <a:lnTo>
                    <a:pt x="1277" y="211"/>
                  </a:lnTo>
                  <a:lnTo>
                    <a:pt x="1269" y="221"/>
                  </a:lnTo>
                  <a:lnTo>
                    <a:pt x="1260" y="231"/>
                  </a:lnTo>
                  <a:lnTo>
                    <a:pt x="1251" y="239"/>
                  </a:lnTo>
                  <a:lnTo>
                    <a:pt x="1240" y="247"/>
                  </a:lnTo>
                  <a:lnTo>
                    <a:pt x="1229" y="254"/>
                  </a:lnTo>
                  <a:lnTo>
                    <a:pt x="1217" y="259"/>
                  </a:lnTo>
                  <a:lnTo>
                    <a:pt x="1204" y="264"/>
                  </a:lnTo>
                  <a:lnTo>
                    <a:pt x="1192" y="267"/>
                  </a:lnTo>
                  <a:lnTo>
                    <a:pt x="1178" y="269"/>
                  </a:lnTo>
                  <a:lnTo>
                    <a:pt x="1165" y="270"/>
                  </a:lnTo>
                  <a:lnTo>
                    <a:pt x="268" y="270"/>
                  </a:lnTo>
                  <a:lnTo>
                    <a:pt x="268" y="1654"/>
                  </a:lnTo>
                  <a:lnTo>
                    <a:pt x="1649" y="1654"/>
                  </a:lnTo>
                  <a:lnTo>
                    <a:pt x="1649" y="1375"/>
                  </a:lnTo>
                  <a:lnTo>
                    <a:pt x="1650" y="1361"/>
                  </a:lnTo>
                  <a:lnTo>
                    <a:pt x="1652" y="1348"/>
                  </a:lnTo>
                  <a:lnTo>
                    <a:pt x="1655" y="1334"/>
                  </a:lnTo>
                  <a:lnTo>
                    <a:pt x="1660" y="1322"/>
                  </a:lnTo>
                  <a:lnTo>
                    <a:pt x="1665" y="1310"/>
                  </a:lnTo>
                  <a:lnTo>
                    <a:pt x="1672" y="1299"/>
                  </a:lnTo>
                  <a:lnTo>
                    <a:pt x="1680" y="1289"/>
                  </a:lnTo>
                  <a:lnTo>
                    <a:pt x="1688" y="1279"/>
                  </a:lnTo>
                  <a:lnTo>
                    <a:pt x="1699" y="1271"/>
                  </a:lnTo>
                  <a:lnTo>
                    <a:pt x="1709" y="1263"/>
                  </a:lnTo>
                  <a:lnTo>
                    <a:pt x="1720" y="1257"/>
                  </a:lnTo>
                  <a:lnTo>
                    <a:pt x="1731" y="1251"/>
                  </a:lnTo>
                  <a:lnTo>
                    <a:pt x="1743" y="1247"/>
                  </a:lnTo>
                  <a:lnTo>
                    <a:pt x="1756" y="1243"/>
                  </a:lnTo>
                  <a:lnTo>
                    <a:pt x="1769" y="1241"/>
                  </a:lnTo>
                  <a:lnTo>
                    <a:pt x="1783" y="1239"/>
                  </a:lnTo>
                  <a:lnTo>
                    <a:pt x="1797" y="1241"/>
                  </a:lnTo>
                  <a:lnTo>
                    <a:pt x="1810" y="1243"/>
                  </a:lnTo>
                  <a:lnTo>
                    <a:pt x="1824" y="1246"/>
                  </a:lnTo>
                  <a:lnTo>
                    <a:pt x="1836" y="1251"/>
                  </a:lnTo>
                  <a:lnTo>
                    <a:pt x="1847" y="1256"/>
                  </a:lnTo>
                  <a:lnTo>
                    <a:pt x="1858" y="1263"/>
                  </a:lnTo>
                  <a:lnTo>
                    <a:pt x="1869" y="1271"/>
                  </a:lnTo>
                  <a:lnTo>
                    <a:pt x="1878" y="1279"/>
                  </a:lnTo>
                  <a:lnTo>
                    <a:pt x="1887" y="1289"/>
                  </a:lnTo>
                  <a:lnTo>
                    <a:pt x="1894" y="1299"/>
                  </a:lnTo>
                  <a:lnTo>
                    <a:pt x="1901" y="1310"/>
                  </a:lnTo>
                  <a:lnTo>
                    <a:pt x="1907" y="1322"/>
                  </a:lnTo>
                  <a:lnTo>
                    <a:pt x="1911" y="1334"/>
                  </a:lnTo>
                  <a:lnTo>
                    <a:pt x="1914" y="1348"/>
                  </a:lnTo>
                  <a:lnTo>
                    <a:pt x="1916" y="1361"/>
                  </a:lnTo>
                  <a:lnTo>
                    <a:pt x="1917" y="1375"/>
                  </a:lnTo>
                  <a:lnTo>
                    <a:pt x="1917" y="1787"/>
                  </a:lnTo>
                  <a:lnTo>
                    <a:pt x="1916" y="1801"/>
                  </a:lnTo>
                  <a:lnTo>
                    <a:pt x="1914" y="1815"/>
                  </a:lnTo>
                  <a:lnTo>
                    <a:pt x="1911" y="1828"/>
                  </a:lnTo>
                  <a:lnTo>
                    <a:pt x="1907" y="1840"/>
                  </a:lnTo>
                  <a:lnTo>
                    <a:pt x="1901" y="1852"/>
                  </a:lnTo>
                  <a:lnTo>
                    <a:pt x="1894" y="1863"/>
                  </a:lnTo>
                  <a:lnTo>
                    <a:pt x="1887" y="1873"/>
                  </a:lnTo>
                  <a:lnTo>
                    <a:pt x="1878" y="1883"/>
                  </a:lnTo>
                  <a:lnTo>
                    <a:pt x="1869" y="1891"/>
                  </a:lnTo>
                  <a:lnTo>
                    <a:pt x="1858" y="1899"/>
                  </a:lnTo>
                  <a:lnTo>
                    <a:pt x="1847" y="1905"/>
                  </a:lnTo>
                  <a:lnTo>
                    <a:pt x="1836" y="1912"/>
                  </a:lnTo>
                  <a:lnTo>
                    <a:pt x="1824" y="1916"/>
                  </a:lnTo>
                  <a:lnTo>
                    <a:pt x="1810" y="1920"/>
                  </a:lnTo>
                  <a:lnTo>
                    <a:pt x="1797" y="1922"/>
                  </a:lnTo>
                  <a:lnTo>
                    <a:pt x="1783" y="192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Freeform 180">
              <a:extLst>
                <a:ext uri="{FF2B5EF4-FFF2-40B4-BE49-F238E27FC236}">
                  <a16:creationId xmlns:a16="http://schemas.microsoft.com/office/drawing/2014/main" id="{D9893D5F-C1AF-44E8-ADC0-674BFAFB2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9695" y="1367433"/>
              <a:ext cx="87312" cy="68263"/>
            </a:xfrm>
            <a:custGeom>
              <a:avLst/>
              <a:gdLst>
                <a:gd name="T0" fmla="*/ 546 w 1814"/>
                <a:gd name="T1" fmla="*/ 1404 h 1404"/>
                <a:gd name="T2" fmla="*/ 520 w 1814"/>
                <a:gd name="T3" fmla="*/ 1402 h 1404"/>
                <a:gd name="T4" fmla="*/ 495 w 1814"/>
                <a:gd name="T5" fmla="*/ 1394 h 1404"/>
                <a:gd name="T6" fmla="*/ 471 w 1814"/>
                <a:gd name="T7" fmla="*/ 1382 h 1404"/>
                <a:gd name="T8" fmla="*/ 451 w 1814"/>
                <a:gd name="T9" fmla="*/ 1366 h 1404"/>
                <a:gd name="T10" fmla="*/ 30 w 1814"/>
                <a:gd name="T11" fmla="*/ 942 h 1404"/>
                <a:gd name="T12" fmla="*/ 15 w 1814"/>
                <a:gd name="T13" fmla="*/ 920 h 1404"/>
                <a:gd name="T14" fmla="*/ 5 w 1814"/>
                <a:gd name="T15" fmla="*/ 896 h 1404"/>
                <a:gd name="T16" fmla="*/ 0 w 1814"/>
                <a:gd name="T17" fmla="*/ 870 h 1404"/>
                <a:gd name="T18" fmla="*/ 0 w 1814"/>
                <a:gd name="T19" fmla="*/ 844 h 1404"/>
                <a:gd name="T20" fmla="*/ 5 w 1814"/>
                <a:gd name="T21" fmla="*/ 819 h 1404"/>
                <a:gd name="T22" fmla="*/ 15 w 1814"/>
                <a:gd name="T23" fmla="*/ 795 h 1404"/>
                <a:gd name="T24" fmla="*/ 30 w 1814"/>
                <a:gd name="T25" fmla="*/ 773 h 1404"/>
                <a:gd name="T26" fmla="*/ 49 w 1814"/>
                <a:gd name="T27" fmla="*/ 753 h 1404"/>
                <a:gd name="T28" fmla="*/ 72 w 1814"/>
                <a:gd name="T29" fmla="*/ 738 h 1404"/>
                <a:gd name="T30" fmla="*/ 96 w 1814"/>
                <a:gd name="T31" fmla="*/ 729 h 1404"/>
                <a:gd name="T32" fmla="*/ 121 w 1814"/>
                <a:gd name="T33" fmla="*/ 724 h 1404"/>
                <a:gd name="T34" fmla="*/ 147 w 1814"/>
                <a:gd name="T35" fmla="*/ 724 h 1404"/>
                <a:gd name="T36" fmla="*/ 172 w 1814"/>
                <a:gd name="T37" fmla="*/ 729 h 1404"/>
                <a:gd name="T38" fmla="*/ 196 w 1814"/>
                <a:gd name="T39" fmla="*/ 738 h 1404"/>
                <a:gd name="T40" fmla="*/ 218 w 1814"/>
                <a:gd name="T41" fmla="*/ 753 h 1404"/>
                <a:gd name="T42" fmla="*/ 546 w 1814"/>
                <a:gd name="T43" fmla="*/ 1080 h 1404"/>
                <a:gd name="T44" fmla="*/ 1595 w 1814"/>
                <a:gd name="T45" fmla="*/ 30 h 1404"/>
                <a:gd name="T46" fmla="*/ 1617 w 1814"/>
                <a:gd name="T47" fmla="*/ 16 h 1404"/>
                <a:gd name="T48" fmla="*/ 1641 w 1814"/>
                <a:gd name="T49" fmla="*/ 5 h 1404"/>
                <a:gd name="T50" fmla="*/ 1667 w 1814"/>
                <a:gd name="T51" fmla="*/ 0 h 1404"/>
                <a:gd name="T52" fmla="*/ 1693 w 1814"/>
                <a:gd name="T53" fmla="*/ 0 h 1404"/>
                <a:gd name="T54" fmla="*/ 1718 w 1814"/>
                <a:gd name="T55" fmla="*/ 5 h 1404"/>
                <a:gd name="T56" fmla="*/ 1742 w 1814"/>
                <a:gd name="T57" fmla="*/ 16 h 1404"/>
                <a:gd name="T58" fmla="*/ 1764 w 1814"/>
                <a:gd name="T59" fmla="*/ 30 h 1404"/>
                <a:gd name="T60" fmla="*/ 1784 w 1814"/>
                <a:gd name="T61" fmla="*/ 50 h 1404"/>
                <a:gd name="T62" fmla="*/ 1799 w 1814"/>
                <a:gd name="T63" fmla="*/ 72 h 1404"/>
                <a:gd name="T64" fmla="*/ 1809 w 1814"/>
                <a:gd name="T65" fmla="*/ 96 h 1404"/>
                <a:gd name="T66" fmla="*/ 1814 w 1814"/>
                <a:gd name="T67" fmla="*/ 122 h 1404"/>
                <a:gd name="T68" fmla="*/ 1814 w 1814"/>
                <a:gd name="T69" fmla="*/ 147 h 1404"/>
                <a:gd name="T70" fmla="*/ 1809 w 1814"/>
                <a:gd name="T71" fmla="*/ 172 h 1404"/>
                <a:gd name="T72" fmla="*/ 1799 w 1814"/>
                <a:gd name="T73" fmla="*/ 196 h 1404"/>
                <a:gd name="T74" fmla="*/ 1784 w 1814"/>
                <a:gd name="T75" fmla="*/ 220 h 1404"/>
                <a:gd name="T76" fmla="*/ 641 w 1814"/>
                <a:gd name="T77" fmla="*/ 1366 h 1404"/>
                <a:gd name="T78" fmla="*/ 621 w 1814"/>
                <a:gd name="T79" fmla="*/ 1382 h 1404"/>
                <a:gd name="T80" fmla="*/ 597 w 1814"/>
                <a:gd name="T81" fmla="*/ 1394 h 1404"/>
                <a:gd name="T82" fmla="*/ 572 w 1814"/>
                <a:gd name="T83" fmla="*/ 1402 h 1404"/>
                <a:gd name="T84" fmla="*/ 546 w 1814"/>
                <a:gd name="T85" fmla="*/ 1404 h 1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14" h="1404">
                  <a:moveTo>
                    <a:pt x="546" y="1404"/>
                  </a:moveTo>
                  <a:lnTo>
                    <a:pt x="546" y="1404"/>
                  </a:lnTo>
                  <a:lnTo>
                    <a:pt x="533" y="1404"/>
                  </a:lnTo>
                  <a:lnTo>
                    <a:pt x="520" y="1402"/>
                  </a:lnTo>
                  <a:lnTo>
                    <a:pt x="507" y="1399"/>
                  </a:lnTo>
                  <a:lnTo>
                    <a:pt x="495" y="1394"/>
                  </a:lnTo>
                  <a:lnTo>
                    <a:pt x="482" y="1389"/>
                  </a:lnTo>
                  <a:lnTo>
                    <a:pt x="471" y="1382"/>
                  </a:lnTo>
                  <a:lnTo>
                    <a:pt x="461" y="1375"/>
                  </a:lnTo>
                  <a:lnTo>
                    <a:pt x="451" y="1366"/>
                  </a:lnTo>
                  <a:lnTo>
                    <a:pt x="40" y="952"/>
                  </a:lnTo>
                  <a:lnTo>
                    <a:pt x="30" y="942"/>
                  </a:lnTo>
                  <a:lnTo>
                    <a:pt x="22" y="931"/>
                  </a:lnTo>
                  <a:lnTo>
                    <a:pt x="15" y="920"/>
                  </a:lnTo>
                  <a:lnTo>
                    <a:pt x="9" y="908"/>
                  </a:lnTo>
                  <a:lnTo>
                    <a:pt x="5" y="896"/>
                  </a:lnTo>
                  <a:lnTo>
                    <a:pt x="2" y="883"/>
                  </a:lnTo>
                  <a:lnTo>
                    <a:pt x="0" y="870"/>
                  </a:lnTo>
                  <a:lnTo>
                    <a:pt x="0" y="857"/>
                  </a:lnTo>
                  <a:lnTo>
                    <a:pt x="0" y="844"/>
                  </a:lnTo>
                  <a:lnTo>
                    <a:pt x="2" y="831"/>
                  </a:lnTo>
                  <a:lnTo>
                    <a:pt x="5" y="819"/>
                  </a:lnTo>
                  <a:lnTo>
                    <a:pt x="9" y="807"/>
                  </a:lnTo>
                  <a:lnTo>
                    <a:pt x="15" y="795"/>
                  </a:lnTo>
                  <a:lnTo>
                    <a:pt x="22" y="784"/>
                  </a:lnTo>
                  <a:lnTo>
                    <a:pt x="30" y="773"/>
                  </a:lnTo>
                  <a:lnTo>
                    <a:pt x="39" y="762"/>
                  </a:lnTo>
                  <a:lnTo>
                    <a:pt x="49" y="753"/>
                  </a:lnTo>
                  <a:lnTo>
                    <a:pt x="60" y="745"/>
                  </a:lnTo>
                  <a:lnTo>
                    <a:pt x="72" y="738"/>
                  </a:lnTo>
                  <a:lnTo>
                    <a:pt x="83" y="733"/>
                  </a:lnTo>
                  <a:lnTo>
                    <a:pt x="96" y="729"/>
                  </a:lnTo>
                  <a:lnTo>
                    <a:pt x="108" y="726"/>
                  </a:lnTo>
                  <a:lnTo>
                    <a:pt x="121" y="724"/>
                  </a:lnTo>
                  <a:lnTo>
                    <a:pt x="135" y="723"/>
                  </a:lnTo>
                  <a:lnTo>
                    <a:pt x="147" y="724"/>
                  </a:lnTo>
                  <a:lnTo>
                    <a:pt x="160" y="726"/>
                  </a:lnTo>
                  <a:lnTo>
                    <a:pt x="172" y="729"/>
                  </a:lnTo>
                  <a:lnTo>
                    <a:pt x="184" y="733"/>
                  </a:lnTo>
                  <a:lnTo>
                    <a:pt x="196" y="738"/>
                  </a:lnTo>
                  <a:lnTo>
                    <a:pt x="208" y="745"/>
                  </a:lnTo>
                  <a:lnTo>
                    <a:pt x="218" y="753"/>
                  </a:lnTo>
                  <a:lnTo>
                    <a:pt x="228" y="762"/>
                  </a:lnTo>
                  <a:lnTo>
                    <a:pt x="546" y="1080"/>
                  </a:lnTo>
                  <a:lnTo>
                    <a:pt x="1585" y="39"/>
                  </a:lnTo>
                  <a:lnTo>
                    <a:pt x="1595" y="30"/>
                  </a:lnTo>
                  <a:lnTo>
                    <a:pt x="1606" y="22"/>
                  </a:lnTo>
                  <a:lnTo>
                    <a:pt x="1617" y="16"/>
                  </a:lnTo>
                  <a:lnTo>
                    <a:pt x="1629" y="9"/>
                  </a:lnTo>
                  <a:lnTo>
                    <a:pt x="1641" y="5"/>
                  </a:lnTo>
                  <a:lnTo>
                    <a:pt x="1654" y="2"/>
                  </a:lnTo>
                  <a:lnTo>
                    <a:pt x="1667" y="0"/>
                  </a:lnTo>
                  <a:lnTo>
                    <a:pt x="1680" y="0"/>
                  </a:lnTo>
                  <a:lnTo>
                    <a:pt x="1693" y="0"/>
                  </a:lnTo>
                  <a:lnTo>
                    <a:pt x="1705" y="2"/>
                  </a:lnTo>
                  <a:lnTo>
                    <a:pt x="1718" y="5"/>
                  </a:lnTo>
                  <a:lnTo>
                    <a:pt x="1730" y="9"/>
                  </a:lnTo>
                  <a:lnTo>
                    <a:pt x="1742" y="16"/>
                  </a:lnTo>
                  <a:lnTo>
                    <a:pt x="1753" y="22"/>
                  </a:lnTo>
                  <a:lnTo>
                    <a:pt x="1764" y="30"/>
                  </a:lnTo>
                  <a:lnTo>
                    <a:pt x="1774" y="39"/>
                  </a:lnTo>
                  <a:lnTo>
                    <a:pt x="1784" y="50"/>
                  </a:lnTo>
                  <a:lnTo>
                    <a:pt x="1792" y="60"/>
                  </a:lnTo>
                  <a:lnTo>
                    <a:pt x="1799" y="72"/>
                  </a:lnTo>
                  <a:lnTo>
                    <a:pt x="1804" y="83"/>
                  </a:lnTo>
                  <a:lnTo>
                    <a:pt x="1809" y="96"/>
                  </a:lnTo>
                  <a:lnTo>
                    <a:pt x="1812" y="109"/>
                  </a:lnTo>
                  <a:lnTo>
                    <a:pt x="1814" y="122"/>
                  </a:lnTo>
                  <a:lnTo>
                    <a:pt x="1814" y="134"/>
                  </a:lnTo>
                  <a:lnTo>
                    <a:pt x="1814" y="147"/>
                  </a:lnTo>
                  <a:lnTo>
                    <a:pt x="1812" y="160"/>
                  </a:lnTo>
                  <a:lnTo>
                    <a:pt x="1809" y="172"/>
                  </a:lnTo>
                  <a:lnTo>
                    <a:pt x="1804" y="184"/>
                  </a:lnTo>
                  <a:lnTo>
                    <a:pt x="1799" y="196"/>
                  </a:lnTo>
                  <a:lnTo>
                    <a:pt x="1792" y="209"/>
                  </a:lnTo>
                  <a:lnTo>
                    <a:pt x="1784" y="220"/>
                  </a:lnTo>
                  <a:lnTo>
                    <a:pt x="1774" y="230"/>
                  </a:lnTo>
                  <a:lnTo>
                    <a:pt x="641" y="1366"/>
                  </a:lnTo>
                  <a:lnTo>
                    <a:pt x="631" y="1375"/>
                  </a:lnTo>
                  <a:lnTo>
                    <a:pt x="621" y="1382"/>
                  </a:lnTo>
                  <a:lnTo>
                    <a:pt x="610" y="1389"/>
                  </a:lnTo>
                  <a:lnTo>
                    <a:pt x="597" y="1394"/>
                  </a:lnTo>
                  <a:lnTo>
                    <a:pt x="585" y="1399"/>
                  </a:lnTo>
                  <a:lnTo>
                    <a:pt x="572" y="1402"/>
                  </a:lnTo>
                  <a:lnTo>
                    <a:pt x="559" y="1404"/>
                  </a:lnTo>
                  <a:lnTo>
                    <a:pt x="546" y="1404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5" name="Freeform 181">
              <a:extLst>
                <a:ext uri="{FF2B5EF4-FFF2-40B4-BE49-F238E27FC236}">
                  <a16:creationId xmlns:a16="http://schemas.microsoft.com/office/drawing/2014/main" id="{8AD6B8D7-1348-469F-B91D-920B8770E58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1120" y="1511895"/>
              <a:ext cx="92075" cy="92075"/>
            </a:xfrm>
            <a:custGeom>
              <a:avLst/>
              <a:gdLst>
                <a:gd name="T0" fmla="*/ 134 w 1917"/>
                <a:gd name="T1" fmla="*/ 1920 h 1920"/>
                <a:gd name="T2" fmla="*/ 107 w 1917"/>
                <a:gd name="T3" fmla="*/ 1918 h 1920"/>
                <a:gd name="T4" fmla="*/ 82 w 1917"/>
                <a:gd name="T5" fmla="*/ 1910 h 1920"/>
                <a:gd name="T6" fmla="*/ 60 w 1917"/>
                <a:gd name="T7" fmla="*/ 1898 h 1920"/>
                <a:gd name="T8" fmla="*/ 39 w 1917"/>
                <a:gd name="T9" fmla="*/ 1881 h 1920"/>
                <a:gd name="T10" fmla="*/ 23 w 1917"/>
                <a:gd name="T11" fmla="*/ 1861 h 1920"/>
                <a:gd name="T12" fmla="*/ 11 w 1917"/>
                <a:gd name="T13" fmla="*/ 1838 h 1920"/>
                <a:gd name="T14" fmla="*/ 3 w 1917"/>
                <a:gd name="T15" fmla="*/ 1814 h 1920"/>
                <a:gd name="T16" fmla="*/ 0 w 1917"/>
                <a:gd name="T17" fmla="*/ 1787 h 1920"/>
                <a:gd name="T18" fmla="*/ 1 w 1917"/>
                <a:gd name="T19" fmla="*/ 120 h 1920"/>
                <a:gd name="T20" fmla="*/ 6 w 1917"/>
                <a:gd name="T21" fmla="*/ 95 h 1920"/>
                <a:gd name="T22" fmla="*/ 16 w 1917"/>
                <a:gd name="T23" fmla="*/ 71 h 1920"/>
                <a:gd name="T24" fmla="*/ 31 w 1917"/>
                <a:gd name="T25" fmla="*/ 48 h 1920"/>
                <a:gd name="T26" fmla="*/ 50 w 1917"/>
                <a:gd name="T27" fmla="*/ 30 h 1920"/>
                <a:gd name="T28" fmla="*/ 71 w 1917"/>
                <a:gd name="T29" fmla="*/ 16 h 1920"/>
                <a:gd name="T30" fmla="*/ 94 w 1917"/>
                <a:gd name="T31" fmla="*/ 6 h 1920"/>
                <a:gd name="T32" fmla="*/ 120 w 1917"/>
                <a:gd name="T33" fmla="*/ 1 h 1920"/>
                <a:gd name="T34" fmla="*/ 1165 w 1917"/>
                <a:gd name="T35" fmla="*/ 0 h 1920"/>
                <a:gd name="T36" fmla="*/ 1192 w 1917"/>
                <a:gd name="T37" fmla="*/ 2 h 1920"/>
                <a:gd name="T38" fmla="*/ 1217 w 1917"/>
                <a:gd name="T39" fmla="*/ 10 h 1920"/>
                <a:gd name="T40" fmla="*/ 1240 w 1917"/>
                <a:gd name="T41" fmla="*/ 23 h 1920"/>
                <a:gd name="T42" fmla="*/ 1260 w 1917"/>
                <a:gd name="T43" fmla="*/ 39 h 1920"/>
                <a:gd name="T44" fmla="*/ 1277 w 1917"/>
                <a:gd name="T45" fmla="*/ 60 h 1920"/>
                <a:gd name="T46" fmla="*/ 1289 w 1917"/>
                <a:gd name="T47" fmla="*/ 82 h 1920"/>
                <a:gd name="T48" fmla="*/ 1297 w 1917"/>
                <a:gd name="T49" fmla="*/ 107 h 1920"/>
                <a:gd name="T50" fmla="*/ 1299 w 1917"/>
                <a:gd name="T51" fmla="*/ 134 h 1920"/>
                <a:gd name="T52" fmla="*/ 1297 w 1917"/>
                <a:gd name="T53" fmla="*/ 162 h 1920"/>
                <a:gd name="T54" fmla="*/ 1289 w 1917"/>
                <a:gd name="T55" fmla="*/ 187 h 1920"/>
                <a:gd name="T56" fmla="*/ 1277 w 1917"/>
                <a:gd name="T57" fmla="*/ 209 h 1920"/>
                <a:gd name="T58" fmla="*/ 1260 w 1917"/>
                <a:gd name="T59" fmla="*/ 229 h 1920"/>
                <a:gd name="T60" fmla="*/ 1240 w 1917"/>
                <a:gd name="T61" fmla="*/ 245 h 1920"/>
                <a:gd name="T62" fmla="*/ 1217 w 1917"/>
                <a:gd name="T63" fmla="*/ 258 h 1920"/>
                <a:gd name="T64" fmla="*/ 1192 w 1917"/>
                <a:gd name="T65" fmla="*/ 266 h 1920"/>
                <a:gd name="T66" fmla="*/ 1165 w 1917"/>
                <a:gd name="T67" fmla="*/ 269 h 1920"/>
                <a:gd name="T68" fmla="*/ 268 w 1917"/>
                <a:gd name="T69" fmla="*/ 1652 h 1920"/>
                <a:gd name="T70" fmla="*/ 1649 w 1917"/>
                <a:gd name="T71" fmla="*/ 1372 h 1920"/>
                <a:gd name="T72" fmla="*/ 1652 w 1917"/>
                <a:gd name="T73" fmla="*/ 1346 h 1920"/>
                <a:gd name="T74" fmla="*/ 1660 w 1917"/>
                <a:gd name="T75" fmla="*/ 1321 h 1920"/>
                <a:gd name="T76" fmla="*/ 1672 w 1917"/>
                <a:gd name="T77" fmla="*/ 1298 h 1920"/>
                <a:gd name="T78" fmla="*/ 1688 w 1917"/>
                <a:gd name="T79" fmla="*/ 1278 h 1920"/>
                <a:gd name="T80" fmla="*/ 1709 w 1917"/>
                <a:gd name="T81" fmla="*/ 1261 h 1920"/>
                <a:gd name="T82" fmla="*/ 1731 w 1917"/>
                <a:gd name="T83" fmla="*/ 1249 h 1920"/>
                <a:gd name="T84" fmla="*/ 1756 w 1917"/>
                <a:gd name="T85" fmla="*/ 1242 h 1920"/>
                <a:gd name="T86" fmla="*/ 1783 w 1917"/>
                <a:gd name="T87" fmla="*/ 1239 h 1920"/>
                <a:gd name="T88" fmla="*/ 1810 w 1917"/>
                <a:gd name="T89" fmla="*/ 1242 h 1920"/>
                <a:gd name="T90" fmla="*/ 1836 w 1917"/>
                <a:gd name="T91" fmla="*/ 1249 h 1920"/>
                <a:gd name="T92" fmla="*/ 1858 w 1917"/>
                <a:gd name="T93" fmla="*/ 1261 h 1920"/>
                <a:gd name="T94" fmla="*/ 1878 w 1917"/>
                <a:gd name="T95" fmla="*/ 1278 h 1920"/>
                <a:gd name="T96" fmla="*/ 1894 w 1917"/>
                <a:gd name="T97" fmla="*/ 1298 h 1920"/>
                <a:gd name="T98" fmla="*/ 1907 w 1917"/>
                <a:gd name="T99" fmla="*/ 1321 h 1920"/>
                <a:gd name="T100" fmla="*/ 1914 w 1917"/>
                <a:gd name="T101" fmla="*/ 1346 h 1920"/>
                <a:gd name="T102" fmla="*/ 1917 w 1917"/>
                <a:gd name="T103" fmla="*/ 1372 h 1920"/>
                <a:gd name="T104" fmla="*/ 1916 w 1917"/>
                <a:gd name="T105" fmla="*/ 1800 h 1920"/>
                <a:gd name="T106" fmla="*/ 1911 w 1917"/>
                <a:gd name="T107" fmla="*/ 1826 h 1920"/>
                <a:gd name="T108" fmla="*/ 1901 w 1917"/>
                <a:gd name="T109" fmla="*/ 1850 h 1920"/>
                <a:gd name="T110" fmla="*/ 1887 w 1917"/>
                <a:gd name="T111" fmla="*/ 1872 h 1920"/>
                <a:gd name="T112" fmla="*/ 1869 w 1917"/>
                <a:gd name="T113" fmla="*/ 1890 h 1920"/>
                <a:gd name="T114" fmla="*/ 1847 w 1917"/>
                <a:gd name="T115" fmla="*/ 1904 h 1920"/>
                <a:gd name="T116" fmla="*/ 1824 w 1917"/>
                <a:gd name="T117" fmla="*/ 1914 h 1920"/>
                <a:gd name="T118" fmla="*/ 1797 w 1917"/>
                <a:gd name="T119" fmla="*/ 1920 h 1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17" h="1920">
                  <a:moveTo>
                    <a:pt x="1783" y="1920"/>
                  </a:moveTo>
                  <a:lnTo>
                    <a:pt x="134" y="1920"/>
                  </a:lnTo>
                  <a:lnTo>
                    <a:pt x="120" y="1920"/>
                  </a:lnTo>
                  <a:lnTo>
                    <a:pt x="107" y="1918"/>
                  </a:lnTo>
                  <a:lnTo>
                    <a:pt x="94" y="1914"/>
                  </a:lnTo>
                  <a:lnTo>
                    <a:pt x="82" y="1910"/>
                  </a:lnTo>
                  <a:lnTo>
                    <a:pt x="71" y="1904"/>
                  </a:lnTo>
                  <a:lnTo>
                    <a:pt x="60" y="1898"/>
                  </a:lnTo>
                  <a:lnTo>
                    <a:pt x="50" y="1890"/>
                  </a:lnTo>
                  <a:lnTo>
                    <a:pt x="39" y="1881"/>
                  </a:lnTo>
                  <a:lnTo>
                    <a:pt x="31" y="1872"/>
                  </a:lnTo>
                  <a:lnTo>
                    <a:pt x="23" y="1861"/>
                  </a:lnTo>
                  <a:lnTo>
                    <a:pt x="16" y="1850"/>
                  </a:lnTo>
                  <a:lnTo>
                    <a:pt x="11" y="1838"/>
                  </a:lnTo>
                  <a:lnTo>
                    <a:pt x="6" y="1826"/>
                  </a:lnTo>
                  <a:lnTo>
                    <a:pt x="3" y="1814"/>
                  </a:lnTo>
                  <a:lnTo>
                    <a:pt x="1" y="1800"/>
                  </a:lnTo>
                  <a:lnTo>
                    <a:pt x="0" y="1787"/>
                  </a:lnTo>
                  <a:lnTo>
                    <a:pt x="0" y="134"/>
                  </a:lnTo>
                  <a:lnTo>
                    <a:pt x="1" y="120"/>
                  </a:lnTo>
                  <a:lnTo>
                    <a:pt x="3" y="107"/>
                  </a:lnTo>
                  <a:lnTo>
                    <a:pt x="6" y="95"/>
                  </a:lnTo>
                  <a:lnTo>
                    <a:pt x="11" y="82"/>
                  </a:lnTo>
                  <a:lnTo>
                    <a:pt x="16" y="71"/>
                  </a:lnTo>
                  <a:lnTo>
                    <a:pt x="23" y="60"/>
                  </a:lnTo>
                  <a:lnTo>
                    <a:pt x="31" y="48"/>
                  </a:lnTo>
                  <a:lnTo>
                    <a:pt x="39" y="39"/>
                  </a:lnTo>
                  <a:lnTo>
                    <a:pt x="50" y="30"/>
                  </a:lnTo>
                  <a:lnTo>
                    <a:pt x="60" y="23"/>
                  </a:lnTo>
                  <a:lnTo>
                    <a:pt x="71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165" y="0"/>
                  </a:lnTo>
                  <a:lnTo>
                    <a:pt x="1178" y="0"/>
                  </a:lnTo>
                  <a:lnTo>
                    <a:pt x="1192" y="2"/>
                  </a:lnTo>
                  <a:lnTo>
                    <a:pt x="1204" y="6"/>
                  </a:lnTo>
                  <a:lnTo>
                    <a:pt x="1217" y="10"/>
                  </a:lnTo>
                  <a:lnTo>
                    <a:pt x="1229" y="16"/>
                  </a:lnTo>
                  <a:lnTo>
                    <a:pt x="1240" y="23"/>
                  </a:lnTo>
                  <a:lnTo>
                    <a:pt x="1251" y="30"/>
                  </a:lnTo>
                  <a:lnTo>
                    <a:pt x="1260" y="39"/>
                  </a:lnTo>
                  <a:lnTo>
                    <a:pt x="1269" y="48"/>
                  </a:lnTo>
                  <a:lnTo>
                    <a:pt x="1277" y="60"/>
                  </a:lnTo>
                  <a:lnTo>
                    <a:pt x="1283" y="70"/>
                  </a:lnTo>
                  <a:lnTo>
                    <a:pt x="1289" y="82"/>
                  </a:lnTo>
                  <a:lnTo>
                    <a:pt x="1293" y="94"/>
                  </a:lnTo>
                  <a:lnTo>
                    <a:pt x="1297" y="107"/>
                  </a:lnTo>
                  <a:lnTo>
                    <a:pt x="1299" y="120"/>
                  </a:lnTo>
                  <a:lnTo>
                    <a:pt x="1299" y="134"/>
                  </a:lnTo>
                  <a:lnTo>
                    <a:pt x="1299" y="148"/>
                  </a:lnTo>
                  <a:lnTo>
                    <a:pt x="1297" y="162"/>
                  </a:lnTo>
                  <a:lnTo>
                    <a:pt x="1293" y="174"/>
                  </a:lnTo>
                  <a:lnTo>
                    <a:pt x="1289" y="187"/>
                  </a:lnTo>
                  <a:lnTo>
                    <a:pt x="1283" y="198"/>
                  </a:lnTo>
                  <a:lnTo>
                    <a:pt x="1277" y="209"/>
                  </a:lnTo>
                  <a:lnTo>
                    <a:pt x="1269" y="219"/>
                  </a:lnTo>
                  <a:lnTo>
                    <a:pt x="1260" y="229"/>
                  </a:lnTo>
                  <a:lnTo>
                    <a:pt x="1251" y="237"/>
                  </a:lnTo>
                  <a:lnTo>
                    <a:pt x="1240" y="245"/>
                  </a:lnTo>
                  <a:lnTo>
                    <a:pt x="1229" y="253"/>
                  </a:lnTo>
                  <a:lnTo>
                    <a:pt x="1217" y="258"/>
                  </a:lnTo>
                  <a:lnTo>
                    <a:pt x="1204" y="263"/>
                  </a:lnTo>
                  <a:lnTo>
                    <a:pt x="1192" y="266"/>
                  </a:lnTo>
                  <a:lnTo>
                    <a:pt x="1178" y="268"/>
                  </a:lnTo>
                  <a:lnTo>
                    <a:pt x="1165" y="269"/>
                  </a:lnTo>
                  <a:lnTo>
                    <a:pt x="268" y="268"/>
                  </a:lnTo>
                  <a:lnTo>
                    <a:pt x="268" y="1652"/>
                  </a:lnTo>
                  <a:lnTo>
                    <a:pt x="1649" y="1652"/>
                  </a:lnTo>
                  <a:lnTo>
                    <a:pt x="1649" y="1372"/>
                  </a:lnTo>
                  <a:lnTo>
                    <a:pt x="1650" y="1359"/>
                  </a:lnTo>
                  <a:lnTo>
                    <a:pt x="1652" y="1346"/>
                  </a:lnTo>
                  <a:lnTo>
                    <a:pt x="1655" y="1333"/>
                  </a:lnTo>
                  <a:lnTo>
                    <a:pt x="1660" y="1321"/>
                  </a:lnTo>
                  <a:lnTo>
                    <a:pt x="1665" y="1309"/>
                  </a:lnTo>
                  <a:lnTo>
                    <a:pt x="1672" y="1298"/>
                  </a:lnTo>
                  <a:lnTo>
                    <a:pt x="1680" y="1287"/>
                  </a:lnTo>
                  <a:lnTo>
                    <a:pt x="1688" y="1278"/>
                  </a:lnTo>
                  <a:lnTo>
                    <a:pt x="1699" y="1269"/>
                  </a:lnTo>
                  <a:lnTo>
                    <a:pt x="1709" y="1261"/>
                  </a:lnTo>
                  <a:lnTo>
                    <a:pt x="1720" y="1255"/>
                  </a:lnTo>
                  <a:lnTo>
                    <a:pt x="1731" y="1249"/>
                  </a:lnTo>
                  <a:lnTo>
                    <a:pt x="1743" y="1245"/>
                  </a:lnTo>
                  <a:lnTo>
                    <a:pt x="1756" y="1242"/>
                  </a:lnTo>
                  <a:lnTo>
                    <a:pt x="1769" y="1240"/>
                  </a:lnTo>
                  <a:lnTo>
                    <a:pt x="1783" y="1239"/>
                  </a:lnTo>
                  <a:lnTo>
                    <a:pt x="1797" y="1240"/>
                  </a:lnTo>
                  <a:lnTo>
                    <a:pt x="1810" y="1242"/>
                  </a:lnTo>
                  <a:lnTo>
                    <a:pt x="1824" y="1245"/>
                  </a:lnTo>
                  <a:lnTo>
                    <a:pt x="1836" y="1249"/>
                  </a:lnTo>
                  <a:lnTo>
                    <a:pt x="1847" y="1255"/>
                  </a:lnTo>
                  <a:lnTo>
                    <a:pt x="1858" y="1261"/>
                  </a:lnTo>
                  <a:lnTo>
                    <a:pt x="1869" y="1269"/>
                  </a:lnTo>
                  <a:lnTo>
                    <a:pt x="1878" y="1278"/>
                  </a:lnTo>
                  <a:lnTo>
                    <a:pt x="1887" y="1287"/>
                  </a:lnTo>
                  <a:lnTo>
                    <a:pt x="1894" y="1298"/>
                  </a:lnTo>
                  <a:lnTo>
                    <a:pt x="1901" y="1309"/>
                  </a:lnTo>
                  <a:lnTo>
                    <a:pt x="1907" y="1321"/>
                  </a:lnTo>
                  <a:lnTo>
                    <a:pt x="1911" y="1333"/>
                  </a:lnTo>
                  <a:lnTo>
                    <a:pt x="1914" y="1346"/>
                  </a:lnTo>
                  <a:lnTo>
                    <a:pt x="1916" y="1359"/>
                  </a:lnTo>
                  <a:lnTo>
                    <a:pt x="1917" y="1372"/>
                  </a:lnTo>
                  <a:lnTo>
                    <a:pt x="1917" y="1787"/>
                  </a:lnTo>
                  <a:lnTo>
                    <a:pt x="1916" y="1800"/>
                  </a:lnTo>
                  <a:lnTo>
                    <a:pt x="1914" y="1814"/>
                  </a:lnTo>
                  <a:lnTo>
                    <a:pt x="1911" y="1826"/>
                  </a:lnTo>
                  <a:lnTo>
                    <a:pt x="1907" y="1838"/>
                  </a:lnTo>
                  <a:lnTo>
                    <a:pt x="1901" y="1850"/>
                  </a:lnTo>
                  <a:lnTo>
                    <a:pt x="1894" y="1861"/>
                  </a:lnTo>
                  <a:lnTo>
                    <a:pt x="1887" y="1872"/>
                  </a:lnTo>
                  <a:lnTo>
                    <a:pt x="1878" y="1881"/>
                  </a:lnTo>
                  <a:lnTo>
                    <a:pt x="1869" y="1890"/>
                  </a:lnTo>
                  <a:lnTo>
                    <a:pt x="1858" y="1898"/>
                  </a:lnTo>
                  <a:lnTo>
                    <a:pt x="1847" y="1904"/>
                  </a:lnTo>
                  <a:lnTo>
                    <a:pt x="1836" y="1910"/>
                  </a:lnTo>
                  <a:lnTo>
                    <a:pt x="1824" y="1914"/>
                  </a:lnTo>
                  <a:lnTo>
                    <a:pt x="1810" y="1918"/>
                  </a:lnTo>
                  <a:lnTo>
                    <a:pt x="1797" y="1920"/>
                  </a:lnTo>
                  <a:lnTo>
                    <a:pt x="1783" y="192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6" name="Freeform 182">
              <a:extLst>
                <a:ext uri="{FF2B5EF4-FFF2-40B4-BE49-F238E27FC236}">
                  <a16:creationId xmlns:a16="http://schemas.microsoft.com/office/drawing/2014/main" id="{9777D930-20F8-42EB-8714-7B4C68A30D40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9695" y="1507133"/>
              <a:ext cx="87312" cy="66675"/>
            </a:xfrm>
            <a:custGeom>
              <a:avLst/>
              <a:gdLst>
                <a:gd name="T0" fmla="*/ 546 w 1814"/>
                <a:gd name="T1" fmla="*/ 1406 h 1406"/>
                <a:gd name="T2" fmla="*/ 520 w 1814"/>
                <a:gd name="T3" fmla="*/ 1403 h 1406"/>
                <a:gd name="T4" fmla="*/ 495 w 1814"/>
                <a:gd name="T5" fmla="*/ 1395 h 1406"/>
                <a:gd name="T6" fmla="*/ 471 w 1814"/>
                <a:gd name="T7" fmla="*/ 1382 h 1406"/>
                <a:gd name="T8" fmla="*/ 451 w 1814"/>
                <a:gd name="T9" fmla="*/ 1366 h 1406"/>
                <a:gd name="T10" fmla="*/ 30 w 1814"/>
                <a:gd name="T11" fmla="*/ 943 h 1406"/>
                <a:gd name="T12" fmla="*/ 15 w 1814"/>
                <a:gd name="T13" fmla="*/ 920 h 1406"/>
                <a:gd name="T14" fmla="*/ 5 w 1814"/>
                <a:gd name="T15" fmla="*/ 895 h 1406"/>
                <a:gd name="T16" fmla="*/ 0 w 1814"/>
                <a:gd name="T17" fmla="*/ 870 h 1406"/>
                <a:gd name="T18" fmla="*/ 0 w 1814"/>
                <a:gd name="T19" fmla="*/ 845 h 1406"/>
                <a:gd name="T20" fmla="*/ 5 w 1814"/>
                <a:gd name="T21" fmla="*/ 819 h 1406"/>
                <a:gd name="T22" fmla="*/ 15 w 1814"/>
                <a:gd name="T23" fmla="*/ 795 h 1406"/>
                <a:gd name="T24" fmla="*/ 30 w 1814"/>
                <a:gd name="T25" fmla="*/ 773 h 1406"/>
                <a:gd name="T26" fmla="*/ 49 w 1814"/>
                <a:gd name="T27" fmla="*/ 754 h 1406"/>
                <a:gd name="T28" fmla="*/ 72 w 1814"/>
                <a:gd name="T29" fmla="*/ 739 h 1406"/>
                <a:gd name="T30" fmla="*/ 96 w 1814"/>
                <a:gd name="T31" fmla="*/ 728 h 1406"/>
                <a:gd name="T32" fmla="*/ 121 w 1814"/>
                <a:gd name="T33" fmla="*/ 723 h 1406"/>
                <a:gd name="T34" fmla="*/ 147 w 1814"/>
                <a:gd name="T35" fmla="*/ 723 h 1406"/>
                <a:gd name="T36" fmla="*/ 172 w 1814"/>
                <a:gd name="T37" fmla="*/ 728 h 1406"/>
                <a:gd name="T38" fmla="*/ 196 w 1814"/>
                <a:gd name="T39" fmla="*/ 739 h 1406"/>
                <a:gd name="T40" fmla="*/ 218 w 1814"/>
                <a:gd name="T41" fmla="*/ 754 h 1406"/>
                <a:gd name="T42" fmla="*/ 546 w 1814"/>
                <a:gd name="T43" fmla="*/ 1081 h 1406"/>
                <a:gd name="T44" fmla="*/ 1595 w 1814"/>
                <a:gd name="T45" fmla="*/ 30 h 1406"/>
                <a:gd name="T46" fmla="*/ 1617 w 1814"/>
                <a:gd name="T47" fmla="*/ 15 h 1406"/>
                <a:gd name="T48" fmla="*/ 1641 w 1814"/>
                <a:gd name="T49" fmla="*/ 6 h 1406"/>
                <a:gd name="T50" fmla="*/ 1667 w 1814"/>
                <a:gd name="T51" fmla="*/ 1 h 1406"/>
                <a:gd name="T52" fmla="*/ 1693 w 1814"/>
                <a:gd name="T53" fmla="*/ 1 h 1406"/>
                <a:gd name="T54" fmla="*/ 1718 w 1814"/>
                <a:gd name="T55" fmla="*/ 6 h 1406"/>
                <a:gd name="T56" fmla="*/ 1742 w 1814"/>
                <a:gd name="T57" fmla="*/ 15 h 1406"/>
                <a:gd name="T58" fmla="*/ 1764 w 1814"/>
                <a:gd name="T59" fmla="*/ 30 h 1406"/>
                <a:gd name="T60" fmla="*/ 1784 w 1814"/>
                <a:gd name="T61" fmla="*/ 49 h 1406"/>
                <a:gd name="T62" fmla="*/ 1799 w 1814"/>
                <a:gd name="T63" fmla="*/ 73 h 1406"/>
                <a:gd name="T64" fmla="*/ 1809 w 1814"/>
                <a:gd name="T65" fmla="*/ 97 h 1406"/>
                <a:gd name="T66" fmla="*/ 1814 w 1814"/>
                <a:gd name="T67" fmla="*/ 122 h 1406"/>
                <a:gd name="T68" fmla="*/ 1814 w 1814"/>
                <a:gd name="T69" fmla="*/ 147 h 1406"/>
                <a:gd name="T70" fmla="*/ 1809 w 1814"/>
                <a:gd name="T71" fmla="*/ 173 h 1406"/>
                <a:gd name="T72" fmla="*/ 1799 w 1814"/>
                <a:gd name="T73" fmla="*/ 198 h 1406"/>
                <a:gd name="T74" fmla="*/ 1784 w 1814"/>
                <a:gd name="T75" fmla="*/ 220 h 1406"/>
                <a:gd name="T76" fmla="*/ 641 w 1814"/>
                <a:gd name="T77" fmla="*/ 1365 h 1406"/>
                <a:gd name="T78" fmla="*/ 621 w 1814"/>
                <a:gd name="T79" fmla="*/ 1382 h 1406"/>
                <a:gd name="T80" fmla="*/ 597 w 1814"/>
                <a:gd name="T81" fmla="*/ 1394 h 1406"/>
                <a:gd name="T82" fmla="*/ 572 w 1814"/>
                <a:gd name="T83" fmla="*/ 1403 h 1406"/>
                <a:gd name="T84" fmla="*/ 546 w 1814"/>
                <a:gd name="T85" fmla="*/ 1406 h 1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14" h="1406">
                  <a:moveTo>
                    <a:pt x="546" y="1406"/>
                  </a:moveTo>
                  <a:lnTo>
                    <a:pt x="546" y="1406"/>
                  </a:lnTo>
                  <a:lnTo>
                    <a:pt x="533" y="1405"/>
                  </a:lnTo>
                  <a:lnTo>
                    <a:pt x="520" y="1403"/>
                  </a:lnTo>
                  <a:lnTo>
                    <a:pt x="507" y="1399"/>
                  </a:lnTo>
                  <a:lnTo>
                    <a:pt x="495" y="1395"/>
                  </a:lnTo>
                  <a:lnTo>
                    <a:pt x="482" y="1389"/>
                  </a:lnTo>
                  <a:lnTo>
                    <a:pt x="471" y="1382"/>
                  </a:lnTo>
                  <a:lnTo>
                    <a:pt x="461" y="1374"/>
                  </a:lnTo>
                  <a:lnTo>
                    <a:pt x="451" y="1366"/>
                  </a:lnTo>
                  <a:lnTo>
                    <a:pt x="40" y="953"/>
                  </a:lnTo>
                  <a:lnTo>
                    <a:pt x="30" y="943"/>
                  </a:lnTo>
                  <a:lnTo>
                    <a:pt x="22" y="932"/>
                  </a:lnTo>
                  <a:lnTo>
                    <a:pt x="15" y="920"/>
                  </a:lnTo>
                  <a:lnTo>
                    <a:pt x="9" y="908"/>
                  </a:lnTo>
                  <a:lnTo>
                    <a:pt x="5" y="895"/>
                  </a:lnTo>
                  <a:lnTo>
                    <a:pt x="2" y="883"/>
                  </a:lnTo>
                  <a:lnTo>
                    <a:pt x="0" y="870"/>
                  </a:lnTo>
                  <a:lnTo>
                    <a:pt x="0" y="858"/>
                  </a:lnTo>
                  <a:lnTo>
                    <a:pt x="0" y="845"/>
                  </a:lnTo>
                  <a:lnTo>
                    <a:pt x="2" y="832"/>
                  </a:lnTo>
                  <a:lnTo>
                    <a:pt x="5" y="819"/>
                  </a:lnTo>
                  <a:lnTo>
                    <a:pt x="9" y="807"/>
                  </a:lnTo>
                  <a:lnTo>
                    <a:pt x="15" y="795"/>
                  </a:lnTo>
                  <a:lnTo>
                    <a:pt x="22" y="783"/>
                  </a:lnTo>
                  <a:lnTo>
                    <a:pt x="30" y="773"/>
                  </a:lnTo>
                  <a:lnTo>
                    <a:pt x="39" y="763"/>
                  </a:lnTo>
                  <a:lnTo>
                    <a:pt x="49" y="754"/>
                  </a:lnTo>
                  <a:lnTo>
                    <a:pt x="60" y="746"/>
                  </a:lnTo>
                  <a:lnTo>
                    <a:pt x="72" y="739"/>
                  </a:lnTo>
                  <a:lnTo>
                    <a:pt x="83" y="732"/>
                  </a:lnTo>
                  <a:lnTo>
                    <a:pt x="96" y="728"/>
                  </a:lnTo>
                  <a:lnTo>
                    <a:pt x="108" y="725"/>
                  </a:lnTo>
                  <a:lnTo>
                    <a:pt x="121" y="723"/>
                  </a:lnTo>
                  <a:lnTo>
                    <a:pt x="135" y="723"/>
                  </a:lnTo>
                  <a:lnTo>
                    <a:pt x="147" y="723"/>
                  </a:lnTo>
                  <a:lnTo>
                    <a:pt x="160" y="725"/>
                  </a:lnTo>
                  <a:lnTo>
                    <a:pt x="172" y="728"/>
                  </a:lnTo>
                  <a:lnTo>
                    <a:pt x="184" y="732"/>
                  </a:lnTo>
                  <a:lnTo>
                    <a:pt x="196" y="739"/>
                  </a:lnTo>
                  <a:lnTo>
                    <a:pt x="208" y="746"/>
                  </a:lnTo>
                  <a:lnTo>
                    <a:pt x="218" y="754"/>
                  </a:lnTo>
                  <a:lnTo>
                    <a:pt x="228" y="763"/>
                  </a:lnTo>
                  <a:lnTo>
                    <a:pt x="546" y="1081"/>
                  </a:lnTo>
                  <a:lnTo>
                    <a:pt x="1585" y="39"/>
                  </a:lnTo>
                  <a:lnTo>
                    <a:pt x="1595" y="30"/>
                  </a:lnTo>
                  <a:lnTo>
                    <a:pt x="1606" y="22"/>
                  </a:lnTo>
                  <a:lnTo>
                    <a:pt x="1617" y="15"/>
                  </a:lnTo>
                  <a:lnTo>
                    <a:pt x="1629" y="10"/>
                  </a:lnTo>
                  <a:lnTo>
                    <a:pt x="1641" y="6"/>
                  </a:lnTo>
                  <a:lnTo>
                    <a:pt x="1654" y="3"/>
                  </a:lnTo>
                  <a:lnTo>
                    <a:pt x="1667" y="1"/>
                  </a:lnTo>
                  <a:lnTo>
                    <a:pt x="1680" y="0"/>
                  </a:lnTo>
                  <a:lnTo>
                    <a:pt x="1693" y="1"/>
                  </a:lnTo>
                  <a:lnTo>
                    <a:pt x="1705" y="3"/>
                  </a:lnTo>
                  <a:lnTo>
                    <a:pt x="1718" y="6"/>
                  </a:lnTo>
                  <a:lnTo>
                    <a:pt x="1730" y="10"/>
                  </a:lnTo>
                  <a:lnTo>
                    <a:pt x="1742" y="15"/>
                  </a:lnTo>
                  <a:lnTo>
                    <a:pt x="1753" y="22"/>
                  </a:lnTo>
                  <a:lnTo>
                    <a:pt x="1764" y="30"/>
                  </a:lnTo>
                  <a:lnTo>
                    <a:pt x="1774" y="39"/>
                  </a:lnTo>
                  <a:lnTo>
                    <a:pt x="1784" y="49"/>
                  </a:lnTo>
                  <a:lnTo>
                    <a:pt x="1792" y="60"/>
                  </a:lnTo>
                  <a:lnTo>
                    <a:pt x="1799" y="73"/>
                  </a:lnTo>
                  <a:lnTo>
                    <a:pt x="1804" y="85"/>
                  </a:lnTo>
                  <a:lnTo>
                    <a:pt x="1809" y="97"/>
                  </a:lnTo>
                  <a:lnTo>
                    <a:pt x="1812" y="109"/>
                  </a:lnTo>
                  <a:lnTo>
                    <a:pt x="1814" y="122"/>
                  </a:lnTo>
                  <a:lnTo>
                    <a:pt x="1814" y="135"/>
                  </a:lnTo>
                  <a:lnTo>
                    <a:pt x="1814" y="147"/>
                  </a:lnTo>
                  <a:lnTo>
                    <a:pt x="1812" y="160"/>
                  </a:lnTo>
                  <a:lnTo>
                    <a:pt x="1809" y="173"/>
                  </a:lnTo>
                  <a:lnTo>
                    <a:pt x="1804" y="186"/>
                  </a:lnTo>
                  <a:lnTo>
                    <a:pt x="1799" y="198"/>
                  </a:lnTo>
                  <a:lnTo>
                    <a:pt x="1792" y="209"/>
                  </a:lnTo>
                  <a:lnTo>
                    <a:pt x="1784" y="220"/>
                  </a:lnTo>
                  <a:lnTo>
                    <a:pt x="1774" y="230"/>
                  </a:lnTo>
                  <a:lnTo>
                    <a:pt x="641" y="1365"/>
                  </a:lnTo>
                  <a:lnTo>
                    <a:pt x="631" y="1374"/>
                  </a:lnTo>
                  <a:lnTo>
                    <a:pt x="621" y="1382"/>
                  </a:lnTo>
                  <a:lnTo>
                    <a:pt x="610" y="1389"/>
                  </a:lnTo>
                  <a:lnTo>
                    <a:pt x="597" y="1394"/>
                  </a:lnTo>
                  <a:lnTo>
                    <a:pt x="585" y="1399"/>
                  </a:lnTo>
                  <a:lnTo>
                    <a:pt x="572" y="1403"/>
                  </a:lnTo>
                  <a:lnTo>
                    <a:pt x="559" y="1405"/>
                  </a:lnTo>
                  <a:lnTo>
                    <a:pt x="546" y="1406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Freeform 183">
              <a:extLst>
                <a:ext uri="{FF2B5EF4-FFF2-40B4-BE49-F238E27FC236}">
                  <a16:creationId xmlns:a16="http://schemas.microsoft.com/office/drawing/2014/main" id="{D7FE256C-3184-4B5D-9628-14516CB3B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392833"/>
              <a:ext cx="112712" cy="12700"/>
            </a:xfrm>
            <a:custGeom>
              <a:avLst/>
              <a:gdLst>
                <a:gd name="T0" fmla="*/ 134 w 2329"/>
                <a:gd name="T1" fmla="*/ 269 h 269"/>
                <a:gd name="T2" fmla="*/ 107 w 2329"/>
                <a:gd name="T3" fmla="*/ 267 h 269"/>
                <a:gd name="T4" fmla="*/ 82 w 2329"/>
                <a:gd name="T5" fmla="*/ 259 h 269"/>
                <a:gd name="T6" fmla="*/ 58 w 2329"/>
                <a:gd name="T7" fmla="*/ 246 h 269"/>
                <a:gd name="T8" fmla="*/ 39 w 2329"/>
                <a:gd name="T9" fmla="*/ 229 h 269"/>
                <a:gd name="T10" fmla="*/ 23 w 2329"/>
                <a:gd name="T11" fmla="*/ 210 h 269"/>
                <a:gd name="T12" fmla="*/ 10 w 2329"/>
                <a:gd name="T13" fmla="*/ 187 h 269"/>
                <a:gd name="T14" fmla="*/ 2 w 2329"/>
                <a:gd name="T15" fmla="*/ 162 h 269"/>
                <a:gd name="T16" fmla="*/ 0 w 2329"/>
                <a:gd name="T17" fmla="*/ 134 h 269"/>
                <a:gd name="T18" fmla="*/ 2 w 2329"/>
                <a:gd name="T19" fmla="*/ 107 h 269"/>
                <a:gd name="T20" fmla="*/ 10 w 2329"/>
                <a:gd name="T21" fmla="*/ 82 h 269"/>
                <a:gd name="T22" fmla="*/ 23 w 2329"/>
                <a:gd name="T23" fmla="*/ 59 h 269"/>
                <a:gd name="T24" fmla="*/ 39 w 2329"/>
                <a:gd name="T25" fmla="*/ 39 h 269"/>
                <a:gd name="T26" fmla="*/ 58 w 2329"/>
                <a:gd name="T27" fmla="*/ 23 h 269"/>
                <a:gd name="T28" fmla="*/ 82 w 2329"/>
                <a:gd name="T29" fmla="*/ 11 h 269"/>
                <a:gd name="T30" fmla="*/ 107 w 2329"/>
                <a:gd name="T31" fmla="*/ 3 h 269"/>
                <a:gd name="T32" fmla="*/ 134 w 2329"/>
                <a:gd name="T33" fmla="*/ 0 h 269"/>
                <a:gd name="T34" fmla="*/ 2209 w 2329"/>
                <a:gd name="T35" fmla="*/ 1 h 269"/>
                <a:gd name="T36" fmla="*/ 2235 w 2329"/>
                <a:gd name="T37" fmla="*/ 6 h 269"/>
                <a:gd name="T38" fmla="*/ 2259 w 2329"/>
                <a:gd name="T39" fmla="*/ 16 h 269"/>
                <a:gd name="T40" fmla="*/ 2280 w 2329"/>
                <a:gd name="T41" fmla="*/ 30 h 269"/>
                <a:gd name="T42" fmla="*/ 2298 w 2329"/>
                <a:gd name="T43" fmla="*/ 49 h 269"/>
                <a:gd name="T44" fmla="*/ 2312 w 2329"/>
                <a:gd name="T45" fmla="*/ 71 h 269"/>
                <a:gd name="T46" fmla="*/ 2323 w 2329"/>
                <a:gd name="T47" fmla="*/ 95 h 269"/>
                <a:gd name="T48" fmla="*/ 2329 w 2329"/>
                <a:gd name="T49" fmla="*/ 121 h 269"/>
                <a:gd name="T50" fmla="*/ 2329 w 2329"/>
                <a:gd name="T51" fmla="*/ 148 h 269"/>
                <a:gd name="T52" fmla="*/ 2323 w 2329"/>
                <a:gd name="T53" fmla="*/ 175 h 269"/>
                <a:gd name="T54" fmla="*/ 2312 w 2329"/>
                <a:gd name="T55" fmla="*/ 199 h 269"/>
                <a:gd name="T56" fmla="*/ 2298 w 2329"/>
                <a:gd name="T57" fmla="*/ 220 h 269"/>
                <a:gd name="T58" fmla="*/ 2280 w 2329"/>
                <a:gd name="T59" fmla="*/ 238 h 269"/>
                <a:gd name="T60" fmla="*/ 2259 w 2329"/>
                <a:gd name="T61" fmla="*/ 252 h 269"/>
                <a:gd name="T62" fmla="*/ 2235 w 2329"/>
                <a:gd name="T63" fmla="*/ 263 h 269"/>
                <a:gd name="T64" fmla="*/ 2209 w 2329"/>
                <a:gd name="T65" fmla="*/ 269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29" h="269">
                  <a:moveTo>
                    <a:pt x="2196" y="269"/>
                  </a:moveTo>
                  <a:lnTo>
                    <a:pt x="134" y="269"/>
                  </a:lnTo>
                  <a:lnTo>
                    <a:pt x="120" y="269"/>
                  </a:lnTo>
                  <a:lnTo>
                    <a:pt x="107" y="267"/>
                  </a:lnTo>
                  <a:lnTo>
                    <a:pt x="94" y="263"/>
                  </a:lnTo>
                  <a:lnTo>
                    <a:pt x="82" y="259"/>
                  </a:lnTo>
                  <a:lnTo>
                    <a:pt x="70" y="252"/>
                  </a:lnTo>
                  <a:lnTo>
                    <a:pt x="58" y="246"/>
                  </a:lnTo>
                  <a:lnTo>
                    <a:pt x="48" y="238"/>
                  </a:lnTo>
                  <a:lnTo>
                    <a:pt x="39" y="229"/>
                  </a:lnTo>
                  <a:lnTo>
                    <a:pt x="30" y="220"/>
                  </a:lnTo>
                  <a:lnTo>
                    <a:pt x="23" y="210"/>
                  </a:lnTo>
                  <a:lnTo>
                    <a:pt x="16" y="199"/>
                  </a:lnTo>
                  <a:lnTo>
                    <a:pt x="10" y="187"/>
                  </a:lnTo>
                  <a:lnTo>
                    <a:pt x="6" y="175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4"/>
                  </a:lnTo>
                  <a:lnTo>
                    <a:pt x="0" y="121"/>
                  </a:lnTo>
                  <a:lnTo>
                    <a:pt x="2" y="107"/>
                  </a:lnTo>
                  <a:lnTo>
                    <a:pt x="6" y="95"/>
                  </a:lnTo>
                  <a:lnTo>
                    <a:pt x="10" y="82"/>
                  </a:lnTo>
                  <a:lnTo>
                    <a:pt x="16" y="71"/>
                  </a:lnTo>
                  <a:lnTo>
                    <a:pt x="23" y="59"/>
                  </a:lnTo>
                  <a:lnTo>
                    <a:pt x="30" y="49"/>
                  </a:lnTo>
                  <a:lnTo>
                    <a:pt x="39" y="39"/>
                  </a:lnTo>
                  <a:lnTo>
                    <a:pt x="48" y="30"/>
                  </a:lnTo>
                  <a:lnTo>
                    <a:pt x="58" y="23"/>
                  </a:lnTo>
                  <a:lnTo>
                    <a:pt x="70" y="16"/>
                  </a:lnTo>
                  <a:lnTo>
                    <a:pt x="82" y="11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2196" y="0"/>
                  </a:lnTo>
                  <a:lnTo>
                    <a:pt x="2209" y="1"/>
                  </a:lnTo>
                  <a:lnTo>
                    <a:pt x="2222" y="3"/>
                  </a:lnTo>
                  <a:lnTo>
                    <a:pt x="2235" y="6"/>
                  </a:lnTo>
                  <a:lnTo>
                    <a:pt x="2247" y="11"/>
                  </a:lnTo>
                  <a:lnTo>
                    <a:pt x="2259" y="16"/>
                  </a:lnTo>
                  <a:lnTo>
                    <a:pt x="2270" y="23"/>
                  </a:lnTo>
                  <a:lnTo>
                    <a:pt x="2280" y="30"/>
                  </a:lnTo>
                  <a:lnTo>
                    <a:pt x="2290" y="39"/>
                  </a:lnTo>
                  <a:lnTo>
                    <a:pt x="2298" y="49"/>
                  </a:lnTo>
                  <a:lnTo>
                    <a:pt x="2306" y="59"/>
                  </a:lnTo>
                  <a:lnTo>
                    <a:pt x="2312" y="71"/>
                  </a:lnTo>
                  <a:lnTo>
                    <a:pt x="2319" y="82"/>
                  </a:lnTo>
                  <a:lnTo>
                    <a:pt x="2323" y="95"/>
                  </a:lnTo>
                  <a:lnTo>
                    <a:pt x="2327" y="107"/>
                  </a:lnTo>
                  <a:lnTo>
                    <a:pt x="2329" y="121"/>
                  </a:lnTo>
                  <a:lnTo>
                    <a:pt x="2329" y="134"/>
                  </a:lnTo>
                  <a:lnTo>
                    <a:pt x="2329" y="148"/>
                  </a:lnTo>
                  <a:lnTo>
                    <a:pt x="2327" y="162"/>
                  </a:lnTo>
                  <a:lnTo>
                    <a:pt x="2323" y="175"/>
                  </a:lnTo>
                  <a:lnTo>
                    <a:pt x="2319" y="187"/>
                  </a:lnTo>
                  <a:lnTo>
                    <a:pt x="2312" y="199"/>
                  </a:lnTo>
                  <a:lnTo>
                    <a:pt x="2306" y="210"/>
                  </a:lnTo>
                  <a:lnTo>
                    <a:pt x="2298" y="220"/>
                  </a:lnTo>
                  <a:lnTo>
                    <a:pt x="2289" y="229"/>
                  </a:lnTo>
                  <a:lnTo>
                    <a:pt x="2280" y="238"/>
                  </a:lnTo>
                  <a:lnTo>
                    <a:pt x="2270" y="246"/>
                  </a:lnTo>
                  <a:lnTo>
                    <a:pt x="2259" y="252"/>
                  </a:lnTo>
                  <a:lnTo>
                    <a:pt x="2247" y="259"/>
                  </a:lnTo>
                  <a:lnTo>
                    <a:pt x="2235" y="263"/>
                  </a:lnTo>
                  <a:lnTo>
                    <a:pt x="2222" y="267"/>
                  </a:lnTo>
                  <a:lnTo>
                    <a:pt x="2209" y="269"/>
                  </a:lnTo>
                  <a:lnTo>
                    <a:pt x="2196" y="269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8" name="Freeform 184">
              <a:extLst>
                <a:ext uri="{FF2B5EF4-FFF2-40B4-BE49-F238E27FC236}">
                  <a16:creationId xmlns:a16="http://schemas.microsoft.com/office/drawing/2014/main" id="{51539D70-0522-46E1-BD4D-0F981D93680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432520"/>
              <a:ext cx="73025" cy="12700"/>
            </a:xfrm>
            <a:custGeom>
              <a:avLst/>
              <a:gdLst>
                <a:gd name="T0" fmla="*/ 134 w 1505"/>
                <a:gd name="T1" fmla="*/ 270 h 270"/>
                <a:gd name="T2" fmla="*/ 107 w 1505"/>
                <a:gd name="T3" fmla="*/ 267 h 270"/>
                <a:gd name="T4" fmla="*/ 82 w 1505"/>
                <a:gd name="T5" fmla="*/ 259 h 270"/>
                <a:gd name="T6" fmla="*/ 58 w 1505"/>
                <a:gd name="T7" fmla="*/ 247 h 270"/>
                <a:gd name="T8" fmla="*/ 39 w 1505"/>
                <a:gd name="T9" fmla="*/ 231 h 270"/>
                <a:gd name="T10" fmla="*/ 23 w 1505"/>
                <a:gd name="T11" fmla="*/ 211 h 270"/>
                <a:gd name="T12" fmla="*/ 10 w 1505"/>
                <a:gd name="T13" fmla="*/ 187 h 270"/>
                <a:gd name="T14" fmla="*/ 2 w 1505"/>
                <a:gd name="T15" fmla="*/ 163 h 270"/>
                <a:gd name="T16" fmla="*/ 0 w 1505"/>
                <a:gd name="T17" fmla="*/ 136 h 270"/>
                <a:gd name="T18" fmla="*/ 2 w 1505"/>
                <a:gd name="T19" fmla="*/ 109 h 270"/>
                <a:gd name="T20" fmla="*/ 10 w 1505"/>
                <a:gd name="T21" fmla="*/ 83 h 270"/>
                <a:gd name="T22" fmla="*/ 23 w 1505"/>
                <a:gd name="T23" fmla="*/ 60 h 270"/>
                <a:gd name="T24" fmla="*/ 39 w 1505"/>
                <a:gd name="T25" fmla="*/ 40 h 270"/>
                <a:gd name="T26" fmla="*/ 58 w 1505"/>
                <a:gd name="T27" fmla="*/ 24 h 270"/>
                <a:gd name="T28" fmla="*/ 82 w 1505"/>
                <a:gd name="T29" fmla="*/ 12 h 270"/>
                <a:gd name="T30" fmla="*/ 107 w 1505"/>
                <a:gd name="T31" fmla="*/ 4 h 270"/>
                <a:gd name="T32" fmla="*/ 134 w 1505"/>
                <a:gd name="T33" fmla="*/ 0 h 270"/>
                <a:gd name="T34" fmla="*/ 1385 w 1505"/>
                <a:gd name="T35" fmla="*/ 2 h 270"/>
                <a:gd name="T36" fmla="*/ 1411 w 1505"/>
                <a:gd name="T37" fmla="*/ 7 h 270"/>
                <a:gd name="T38" fmla="*/ 1434 w 1505"/>
                <a:gd name="T39" fmla="*/ 17 h 270"/>
                <a:gd name="T40" fmla="*/ 1455 w 1505"/>
                <a:gd name="T41" fmla="*/ 32 h 270"/>
                <a:gd name="T42" fmla="*/ 1473 w 1505"/>
                <a:gd name="T43" fmla="*/ 50 h 270"/>
                <a:gd name="T44" fmla="*/ 1489 w 1505"/>
                <a:gd name="T45" fmla="*/ 71 h 270"/>
                <a:gd name="T46" fmla="*/ 1499 w 1505"/>
                <a:gd name="T47" fmla="*/ 95 h 270"/>
                <a:gd name="T48" fmla="*/ 1504 w 1505"/>
                <a:gd name="T49" fmla="*/ 122 h 270"/>
                <a:gd name="T50" fmla="*/ 1504 w 1505"/>
                <a:gd name="T51" fmla="*/ 149 h 270"/>
                <a:gd name="T52" fmla="*/ 1499 w 1505"/>
                <a:gd name="T53" fmla="*/ 175 h 270"/>
                <a:gd name="T54" fmla="*/ 1489 w 1505"/>
                <a:gd name="T55" fmla="*/ 200 h 270"/>
                <a:gd name="T56" fmla="*/ 1473 w 1505"/>
                <a:gd name="T57" fmla="*/ 221 h 270"/>
                <a:gd name="T58" fmla="*/ 1455 w 1505"/>
                <a:gd name="T59" fmla="*/ 239 h 270"/>
                <a:gd name="T60" fmla="*/ 1434 w 1505"/>
                <a:gd name="T61" fmla="*/ 254 h 270"/>
                <a:gd name="T62" fmla="*/ 1411 w 1505"/>
                <a:gd name="T63" fmla="*/ 264 h 270"/>
                <a:gd name="T64" fmla="*/ 1385 w 1505"/>
                <a:gd name="T65" fmla="*/ 269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05" h="270">
                  <a:moveTo>
                    <a:pt x="1370" y="270"/>
                  </a:moveTo>
                  <a:lnTo>
                    <a:pt x="134" y="270"/>
                  </a:lnTo>
                  <a:lnTo>
                    <a:pt x="120" y="269"/>
                  </a:lnTo>
                  <a:lnTo>
                    <a:pt x="107" y="267"/>
                  </a:lnTo>
                  <a:lnTo>
                    <a:pt x="94" y="264"/>
                  </a:lnTo>
                  <a:lnTo>
                    <a:pt x="82" y="259"/>
                  </a:lnTo>
                  <a:lnTo>
                    <a:pt x="70" y="254"/>
                  </a:lnTo>
                  <a:lnTo>
                    <a:pt x="58" y="247"/>
                  </a:lnTo>
                  <a:lnTo>
                    <a:pt x="48" y="239"/>
                  </a:lnTo>
                  <a:lnTo>
                    <a:pt x="39" y="231"/>
                  </a:lnTo>
                  <a:lnTo>
                    <a:pt x="30" y="221"/>
                  </a:lnTo>
                  <a:lnTo>
                    <a:pt x="23" y="211"/>
                  </a:lnTo>
                  <a:lnTo>
                    <a:pt x="16" y="200"/>
                  </a:lnTo>
                  <a:lnTo>
                    <a:pt x="10" y="187"/>
                  </a:lnTo>
                  <a:lnTo>
                    <a:pt x="6" y="175"/>
                  </a:lnTo>
                  <a:lnTo>
                    <a:pt x="2" y="163"/>
                  </a:lnTo>
                  <a:lnTo>
                    <a:pt x="0" y="149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09"/>
                  </a:lnTo>
                  <a:lnTo>
                    <a:pt x="6" y="95"/>
                  </a:lnTo>
                  <a:lnTo>
                    <a:pt x="10" y="83"/>
                  </a:lnTo>
                  <a:lnTo>
                    <a:pt x="16" y="71"/>
                  </a:lnTo>
                  <a:lnTo>
                    <a:pt x="23" y="60"/>
                  </a:lnTo>
                  <a:lnTo>
                    <a:pt x="30" y="50"/>
                  </a:lnTo>
                  <a:lnTo>
                    <a:pt x="39" y="40"/>
                  </a:lnTo>
                  <a:lnTo>
                    <a:pt x="48" y="32"/>
                  </a:lnTo>
                  <a:lnTo>
                    <a:pt x="58" y="24"/>
                  </a:lnTo>
                  <a:lnTo>
                    <a:pt x="70" y="18"/>
                  </a:lnTo>
                  <a:lnTo>
                    <a:pt x="82" y="12"/>
                  </a:lnTo>
                  <a:lnTo>
                    <a:pt x="94" y="8"/>
                  </a:lnTo>
                  <a:lnTo>
                    <a:pt x="107" y="4"/>
                  </a:lnTo>
                  <a:lnTo>
                    <a:pt x="120" y="2"/>
                  </a:lnTo>
                  <a:lnTo>
                    <a:pt x="134" y="0"/>
                  </a:lnTo>
                  <a:lnTo>
                    <a:pt x="1370" y="0"/>
                  </a:lnTo>
                  <a:lnTo>
                    <a:pt x="1385" y="2"/>
                  </a:lnTo>
                  <a:lnTo>
                    <a:pt x="1398" y="4"/>
                  </a:lnTo>
                  <a:lnTo>
                    <a:pt x="1411" y="7"/>
                  </a:lnTo>
                  <a:lnTo>
                    <a:pt x="1423" y="12"/>
                  </a:lnTo>
                  <a:lnTo>
                    <a:pt x="1434" y="17"/>
                  </a:lnTo>
                  <a:lnTo>
                    <a:pt x="1445" y="24"/>
                  </a:lnTo>
                  <a:lnTo>
                    <a:pt x="1455" y="32"/>
                  </a:lnTo>
                  <a:lnTo>
                    <a:pt x="1465" y="40"/>
                  </a:lnTo>
                  <a:lnTo>
                    <a:pt x="1473" y="50"/>
                  </a:lnTo>
                  <a:lnTo>
                    <a:pt x="1481" y="60"/>
                  </a:lnTo>
                  <a:lnTo>
                    <a:pt x="1489" y="71"/>
                  </a:lnTo>
                  <a:lnTo>
                    <a:pt x="1494" y="83"/>
                  </a:lnTo>
                  <a:lnTo>
                    <a:pt x="1499" y="95"/>
                  </a:lnTo>
                  <a:lnTo>
                    <a:pt x="1502" y="109"/>
                  </a:lnTo>
                  <a:lnTo>
                    <a:pt x="1504" y="122"/>
                  </a:lnTo>
                  <a:lnTo>
                    <a:pt x="1505" y="136"/>
                  </a:lnTo>
                  <a:lnTo>
                    <a:pt x="1504" y="149"/>
                  </a:lnTo>
                  <a:lnTo>
                    <a:pt x="1502" y="163"/>
                  </a:lnTo>
                  <a:lnTo>
                    <a:pt x="1499" y="175"/>
                  </a:lnTo>
                  <a:lnTo>
                    <a:pt x="1494" y="187"/>
                  </a:lnTo>
                  <a:lnTo>
                    <a:pt x="1489" y="200"/>
                  </a:lnTo>
                  <a:lnTo>
                    <a:pt x="1481" y="211"/>
                  </a:lnTo>
                  <a:lnTo>
                    <a:pt x="1473" y="221"/>
                  </a:lnTo>
                  <a:lnTo>
                    <a:pt x="1465" y="231"/>
                  </a:lnTo>
                  <a:lnTo>
                    <a:pt x="1455" y="239"/>
                  </a:lnTo>
                  <a:lnTo>
                    <a:pt x="1445" y="247"/>
                  </a:lnTo>
                  <a:lnTo>
                    <a:pt x="1434" y="254"/>
                  </a:lnTo>
                  <a:lnTo>
                    <a:pt x="1423" y="259"/>
                  </a:lnTo>
                  <a:lnTo>
                    <a:pt x="1411" y="264"/>
                  </a:lnTo>
                  <a:lnTo>
                    <a:pt x="1398" y="267"/>
                  </a:lnTo>
                  <a:lnTo>
                    <a:pt x="1385" y="269"/>
                  </a:lnTo>
                  <a:lnTo>
                    <a:pt x="1370" y="27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9" name="Freeform 185">
              <a:extLst>
                <a:ext uri="{FF2B5EF4-FFF2-40B4-BE49-F238E27FC236}">
                  <a16:creationId xmlns:a16="http://schemas.microsoft.com/office/drawing/2014/main" id="{DD740824-2FE6-4C6F-BE40-51ADEE996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530945"/>
              <a:ext cx="112712" cy="14288"/>
            </a:xfrm>
            <a:custGeom>
              <a:avLst/>
              <a:gdLst>
                <a:gd name="T0" fmla="*/ 134 w 2329"/>
                <a:gd name="T1" fmla="*/ 268 h 268"/>
                <a:gd name="T2" fmla="*/ 107 w 2329"/>
                <a:gd name="T3" fmla="*/ 266 h 268"/>
                <a:gd name="T4" fmla="*/ 82 w 2329"/>
                <a:gd name="T5" fmla="*/ 258 h 268"/>
                <a:gd name="T6" fmla="*/ 58 w 2329"/>
                <a:gd name="T7" fmla="*/ 246 h 268"/>
                <a:gd name="T8" fmla="*/ 39 w 2329"/>
                <a:gd name="T9" fmla="*/ 229 h 268"/>
                <a:gd name="T10" fmla="*/ 23 w 2329"/>
                <a:gd name="T11" fmla="*/ 209 h 268"/>
                <a:gd name="T12" fmla="*/ 10 w 2329"/>
                <a:gd name="T13" fmla="*/ 186 h 268"/>
                <a:gd name="T14" fmla="*/ 2 w 2329"/>
                <a:gd name="T15" fmla="*/ 161 h 268"/>
                <a:gd name="T16" fmla="*/ 0 w 2329"/>
                <a:gd name="T17" fmla="*/ 135 h 268"/>
                <a:gd name="T18" fmla="*/ 2 w 2329"/>
                <a:gd name="T19" fmla="*/ 107 h 268"/>
                <a:gd name="T20" fmla="*/ 10 w 2329"/>
                <a:gd name="T21" fmla="*/ 82 h 268"/>
                <a:gd name="T22" fmla="*/ 23 w 2329"/>
                <a:gd name="T23" fmla="*/ 59 h 268"/>
                <a:gd name="T24" fmla="*/ 39 w 2329"/>
                <a:gd name="T25" fmla="*/ 40 h 268"/>
                <a:gd name="T26" fmla="*/ 58 w 2329"/>
                <a:gd name="T27" fmla="*/ 22 h 268"/>
                <a:gd name="T28" fmla="*/ 82 w 2329"/>
                <a:gd name="T29" fmla="*/ 10 h 268"/>
                <a:gd name="T30" fmla="*/ 107 w 2329"/>
                <a:gd name="T31" fmla="*/ 2 h 268"/>
                <a:gd name="T32" fmla="*/ 134 w 2329"/>
                <a:gd name="T33" fmla="*/ 0 h 268"/>
                <a:gd name="T34" fmla="*/ 2209 w 2329"/>
                <a:gd name="T35" fmla="*/ 0 h 268"/>
                <a:gd name="T36" fmla="*/ 2235 w 2329"/>
                <a:gd name="T37" fmla="*/ 5 h 268"/>
                <a:gd name="T38" fmla="*/ 2259 w 2329"/>
                <a:gd name="T39" fmla="*/ 15 h 268"/>
                <a:gd name="T40" fmla="*/ 2280 w 2329"/>
                <a:gd name="T41" fmla="*/ 31 h 268"/>
                <a:gd name="T42" fmla="*/ 2298 w 2329"/>
                <a:gd name="T43" fmla="*/ 49 h 268"/>
                <a:gd name="T44" fmla="*/ 2312 w 2329"/>
                <a:gd name="T45" fmla="*/ 70 h 268"/>
                <a:gd name="T46" fmla="*/ 2323 w 2329"/>
                <a:gd name="T47" fmla="*/ 94 h 268"/>
                <a:gd name="T48" fmla="*/ 2329 w 2329"/>
                <a:gd name="T49" fmla="*/ 120 h 268"/>
                <a:gd name="T50" fmla="*/ 2329 w 2329"/>
                <a:gd name="T51" fmla="*/ 148 h 268"/>
                <a:gd name="T52" fmla="*/ 2323 w 2329"/>
                <a:gd name="T53" fmla="*/ 174 h 268"/>
                <a:gd name="T54" fmla="*/ 2312 w 2329"/>
                <a:gd name="T55" fmla="*/ 198 h 268"/>
                <a:gd name="T56" fmla="*/ 2298 w 2329"/>
                <a:gd name="T57" fmla="*/ 220 h 268"/>
                <a:gd name="T58" fmla="*/ 2280 w 2329"/>
                <a:gd name="T59" fmla="*/ 238 h 268"/>
                <a:gd name="T60" fmla="*/ 2259 w 2329"/>
                <a:gd name="T61" fmla="*/ 252 h 268"/>
                <a:gd name="T62" fmla="*/ 2235 w 2329"/>
                <a:gd name="T63" fmla="*/ 262 h 268"/>
                <a:gd name="T64" fmla="*/ 2209 w 2329"/>
                <a:gd name="T65" fmla="*/ 268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29" h="268">
                  <a:moveTo>
                    <a:pt x="2196" y="268"/>
                  </a:moveTo>
                  <a:lnTo>
                    <a:pt x="134" y="268"/>
                  </a:lnTo>
                  <a:lnTo>
                    <a:pt x="120" y="268"/>
                  </a:lnTo>
                  <a:lnTo>
                    <a:pt x="107" y="266"/>
                  </a:lnTo>
                  <a:lnTo>
                    <a:pt x="94" y="262"/>
                  </a:lnTo>
                  <a:lnTo>
                    <a:pt x="82" y="258"/>
                  </a:lnTo>
                  <a:lnTo>
                    <a:pt x="70" y="252"/>
                  </a:lnTo>
                  <a:lnTo>
                    <a:pt x="58" y="246"/>
                  </a:lnTo>
                  <a:lnTo>
                    <a:pt x="48" y="238"/>
                  </a:lnTo>
                  <a:lnTo>
                    <a:pt x="39" y="229"/>
                  </a:lnTo>
                  <a:lnTo>
                    <a:pt x="30" y="220"/>
                  </a:lnTo>
                  <a:lnTo>
                    <a:pt x="23" y="209"/>
                  </a:lnTo>
                  <a:lnTo>
                    <a:pt x="16" y="198"/>
                  </a:lnTo>
                  <a:lnTo>
                    <a:pt x="10" y="186"/>
                  </a:lnTo>
                  <a:lnTo>
                    <a:pt x="6" y="174"/>
                  </a:lnTo>
                  <a:lnTo>
                    <a:pt x="2" y="161"/>
                  </a:lnTo>
                  <a:lnTo>
                    <a:pt x="0" y="148"/>
                  </a:lnTo>
                  <a:lnTo>
                    <a:pt x="0" y="135"/>
                  </a:lnTo>
                  <a:lnTo>
                    <a:pt x="0" y="120"/>
                  </a:lnTo>
                  <a:lnTo>
                    <a:pt x="2" y="107"/>
                  </a:lnTo>
                  <a:lnTo>
                    <a:pt x="6" y="94"/>
                  </a:lnTo>
                  <a:lnTo>
                    <a:pt x="10" y="82"/>
                  </a:lnTo>
                  <a:lnTo>
                    <a:pt x="16" y="70"/>
                  </a:lnTo>
                  <a:lnTo>
                    <a:pt x="23" y="59"/>
                  </a:lnTo>
                  <a:lnTo>
                    <a:pt x="30" y="49"/>
                  </a:lnTo>
                  <a:lnTo>
                    <a:pt x="39" y="40"/>
                  </a:lnTo>
                  <a:lnTo>
                    <a:pt x="48" y="31"/>
                  </a:lnTo>
                  <a:lnTo>
                    <a:pt x="58" y="22"/>
                  </a:lnTo>
                  <a:lnTo>
                    <a:pt x="70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2"/>
                  </a:lnTo>
                  <a:lnTo>
                    <a:pt x="120" y="0"/>
                  </a:lnTo>
                  <a:lnTo>
                    <a:pt x="134" y="0"/>
                  </a:lnTo>
                  <a:lnTo>
                    <a:pt x="2196" y="0"/>
                  </a:lnTo>
                  <a:lnTo>
                    <a:pt x="2209" y="0"/>
                  </a:lnTo>
                  <a:lnTo>
                    <a:pt x="2222" y="2"/>
                  </a:lnTo>
                  <a:lnTo>
                    <a:pt x="2235" y="5"/>
                  </a:lnTo>
                  <a:lnTo>
                    <a:pt x="2247" y="10"/>
                  </a:lnTo>
                  <a:lnTo>
                    <a:pt x="2259" y="15"/>
                  </a:lnTo>
                  <a:lnTo>
                    <a:pt x="2270" y="22"/>
                  </a:lnTo>
                  <a:lnTo>
                    <a:pt x="2280" y="31"/>
                  </a:lnTo>
                  <a:lnTo>
                    <a:pt x="2290" y="40"/>
                  </a:lnTo>
                  <a:lnTo>
                    <a:pt x="2298" y="49"/>
                  </a:lnTo>
                  <a:lnTo>
                    <a:pt x="2306" y="59"/>
                  </a:lnTo>
                  <a:lnTo>
                    <a:pt x="2312" y="70"/>
                  </a:lnTo>
                  <a:lnTo>
                    <a:pt x="2319" y="82"/>
                  </a:lnTo>
                  <a:lnTo>
                    <a:pt x="2323" y="94"/>
                  </a:lnTo>
                  <a:lnTo>
                    <a:pt x="2327" y="107"/>
                  </a:lnTo>
                  <a:lnTo>
                    <a:pt x="2329" y="120"/>
                  </a:lnTo>
                  <a:lnTo>
                    <a:pt x="2329" y="135"/>
                  </a:lnTo>
                  <a:lnTo>
                    <a:pt x="2329" y="148"/>
                  </a:lnTo>
                  <a:lnTo>
                    <a:pt x="2327" y="161"/>
                  </a:lnTo>
                  <a:lnTo>
                    <a:pt x="2323" y="174"/>
                  </a:lnTo>
                  <a:lnTo>
                    <a:pt x="2319" y="186"/>
                  </a:lnTo>
                  <a:lnTo>
                    <a:pt x="2312" y="198"/>
                  </a:lnTo>
                  <a:lnTo>
                    <a:pt x="2306" y="209"/>
                  </a:lnTo>
                  <a:lnTo>
                    <a:pt x="2298" y="220"/>
                  </a:lnTo>
                  <a:lnTo>
                    <a:pt x="2289" y="229"/>
                  </a:lnTo>
                  <a:lnTo>
                    <a:pt x="2280" y="238"/>
                  </a:lnTo>
                  <a:lnTo>
                    <a:pt x="2270" y="246"/>
                  </a:lnTo>
                  <a:lnTo>
                    <a:pt x="2259" y="252"/>
                  </a:lnTo>
                  <a:lnTo>
                    <a:pt x="2247" y="258"/>
                  </a:lnTo>
                  <a:lnTo>
                    <a:pt x="2235" y="262"/>
                  </a:lnTo>
                  <a:lnTo>
                    <a:pt x="2222" y="266"/>
                  </a:lnTo>
                  <a:lnTo>
                    <a:pt x="2209" y="268"/>
                  </a:lnTo>
                  <a:lnTo>
                    <a:pt x="2196" y="268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0" name="Freeform 186">
              <a:extLst>
                <a:ext uri="{FF2B5EF4-FFF2-40B4-BE49-F238E27FC236}">
                  <a16:creationId xmlns:a16="http://schemas.microsoft.com/office/drawing/2014/main" id="{C99DAAD6-B775-49DE-A1CD-AFF6EB1F8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570633"/>
              <a:ext cx="73025" cy="14288"/>
            </a:xfrm>
            <a:custGeom>
              <a:avLst/>
              <a:gdLst>
                <a:gd name="T0" fmla="*/ 134 w 1505"/>
                <a:gd name="T1" fmla="*/ 269 h 269"/>
                <a:gd name="T2" fmla="*/ 107 w 1505"/>
                <a:gd name="T3" fmla="*/ 266 h 269"/>
                <a:gd name="T4" fmla="*/ 82 w 1505"/>
                <a:gd name="T5" fmla="*/ 258 h 269"/>
                <a:gd name="T6" fmla="*/ 58 w 1505"/>
                <a:gd name="T7" fmla="*/ 245 h 269"/>
                <a:gd name="T8" fmla="*/ 39 w 1505"/>
                <a:gd name="T9" fmla="*/ 229 h 269"/>
                <a:gd name="T10" fmla="*/ 23 w 1505"/>
                <a:gd name="T11" fmla="*/ 209 h 269"/>
                <a:gd name="T12" fmla="*/ 10 w 1505"/>
                <a:gd name="T13" fmla="*/ 186 h 269"/>
                <a:gd name="T14" fmla="*/ 2 w 1505"/>
                <a:gd name="T15" fmla="*/ 161 h 269"/>
                <a:gd name="T16" fmla="*/ 0 w 1505"/>
                <a:gd name="T17" fmla="*/ 133 h 269"/>
                <a:gd name="T18" fmla="*/ 2 w 1505"/>
                <a:gd name="T19" fmla="*/ 107 h 269"/>
                <a:gd name="T20" fmla="*/ 10 w 1505"/>
                <a:gd name="T21" fmla="*/ 82 h 269"/>
                <a:gd name="T22" fmla="*/ 23 w 1505"/>
                <a:gd name="T23" fmla="*/ 59 h 269"/>
                <a:gd name="T24" fmla="*/ 39 w 1505"/>
                <a:gd name="T25" fmla="*/ 39 h 269"/>
                <a:gd name="T26" fmla="*/ 58 w 1505"/>
                <a:gd name="T27" fmla="*/ 22 h 269"/>
                <a:gd name="T28" fmla="*/ 82 w 1505"/>
                <a:gd name="T29" fmla="*/ 10 h 269"/>
                <a:gd name="T30" fmla="*/ 107 w 1505"/>
                <a:gd name="T31" fmla="*/ 3 h 269"/>
                <a:gd name="T32" fmla="*/ 134 w 1505"/>
                <a:gd name="T33" fmla="*/ 0 h 269"/>
                <a:gd name="T34" fmla="*/ 1385 w 1505"/>
                <a:gd name="T35" fmla="*/ 1 h 269"/>
                <a:gd name="T36" fmla="*/ 1411 w 1505"/>
                <a:gd name="T37" fmla="*/ 6 h 269"/>
                <a:gd name="T38" fmla="*/ 1434 w 1505"/>
                <a:gd name="T39" fmla="*/ 16 h 269"/>
                <a:gd name="T40" fmla="*/ 1455 w 1505"/>
                <a:gd name="T41" fmla="*/ 30 h 269"/>
                <a:gd name="T42" fmla="*/ 1473 w 1505"/>
                <a:gd name="T43" fmla="*/ 48 h 269"/>
                <a:gd name="T44" fmla="*/ 1489 w 1505"/>
                <a:gd name="T45" fmla="*/ 70 h 269"/>
                <a:gd name="T46" fmla="*/ 1499 w 1505"/>
                <a:gd name="T47" fmla="*/ 94 h 269"/>
                <a:gd name="T48" fmla="*/ 1504 w 1505"/>
                <a:gd name="T49" fmla="*/ 120 h 269"/>
                <a:gd name="T50" fmla="*/ 1504 w 1505"/>
                <a:gd name="T51" fmla="*/ 147 h 269"/>
                <a:gd name="T52" fmla="*/ 1499 w 1505"/>
                <a:gd name="T53" fmla="*/ 174 h 269"/>
                <a:gd name="T54" fmla="*/ 1489 w 1505"/>
                <a:gd name="T55" fmla="*/ 198 h 269"/>
                <a:gd name="T56" fmla="*/ 1473 w 1505"/>
                <a:gd name="T57" fmla="*/ 219 h 269"/>
                <a:gd name="T58" fmla="*/ 1455 w 1505"/>
                <a:gd name="T59" fmla="*/ 237 h 269"/>
                <a:gd name="T60" fmla="*/ 1434 w 1505"/>
                <a:gd name="T61" fmla="*/ 253 h 269"/>
                <a:gd name="T62" fmla="*/ 1411 w 1505"/>
                <a:gd name="T63" fmla="*/ 263 h 269"/>
                <a:gd name="T64" fmla="*/ 1385 w 1505"/>
                <a:gd name="T65" fmla="*/ 26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05" h="269">
                  <a:moveTo>
                    <a:pt x="1370" y="269"/>
                  </a:moveTo>
                  <a:lnTo>
                    <a:pt x="134" y="269"/>
                  </a:lnTo>
                  <a:lnTo>
                    <a:pt x="120" y="268"/>
                  </a:lnTo>
                  <a:lnTo>
                    <a:pt x="107" y="266"/>
                  </a:lnTo>
                  <a:lnTo>
                    <a:pt x="94" y="263"/>
                  </a:lnTo>
                  <a:lnTo>
                    <a:pt x="82" y="258"/>
                  </a:lnTo>
                  <a:lnTo>
                    <a:pt x="70" y="253"/>
                  </a:lnTo>
                  <a:lnTo>
                    <a:pt x="58" y="245"/>
                  </a:lnTo>
                  <a:lnTo>
                    <a:pt x="48" y="237"/>
                  </a:lnTo>
                  <a:lnTo>
                    <a:pt x="39" y="229"/>
                  </a:lnTo>
                  <a:lnTo>
                    <a:pt x="30" y="219"/>
                  </a:lnTo>
                  <a:lnTo>
                    <a:pt x="23" y="209"/>
                  </a:lnTo>
                  <a:lnTo>
                    <a:pt x="16" y="198"/>
                  </a:lnTo>
                  <a:lnTo>
                    <a:pt x="10" y="186"/>
                  </a:lnTo>
                  <a:lnTo>
                    <a:pt x="6" y="174"/>
                  </a:lnTo>
                  <a:lnTo>
                    <a:pt x="2" y="161"/>
                  </a:lnTo>
                  <a:lnTo>
                    <a:pt x="0" y="147"/>
                  </a:lnTo>
                  <a:lnTo>
                    <a:pt x="0" y="133"/>
                  </a:lnTo>
                  <a:lnTo>
                    <a:pt x="0" y="120"/>
                  </a:lnTo>
                  <a:lnTo>
                    <a:pt x="2" y="107"/>
                  </a:lnTo>
                  <a:lnTo>
                    <a:pt x="6" y="94"/>
                  </a:lnTo>
                  <a:lnTo>
                    <a:pt x="10" y="82"/>
                  </a:lnTo>
                  <a:lnTo>
                    <a:pt x="16" y="70"/>
                  </a:lnTo>
                  <a:lnTo>
                    <a:pt x="23" y="59"/>
                  </a:lnTo>
                  <a:lnTo>
                    <a:pt x="30" y="48"/>
                  </a:lnTo>
                  <a:lnTo>
                    <a:pt x="39" y="39"/>
                  </a:lnTo>
                  <a:lnTo>
                    <a:pt x="48" y="30"/>
                  </a:lnTo>
                  <a:lnTo>
                    <a:pt x="58" y="22"/>
                  </a:lnTo>
                  <a:lnTo>
                    <a:pt x="70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370" y="0"/>
                  </a:lnTo>
                  <a:lnTo>
                    <a:pt x="1385" y="1"/>
                  </a:lnTo>
                  <a:lnTo>
                    <a:pt x="1398" y="3"/>
                  </a:lnTo>
                  <a:lnTo>
                    <a:pt x="1411" y="6"/>
                  </a:lnTo>
                  <a:lnTo>
                    <a:pt x="1423" y="10"/>
                  </a:lnTo>
                  <a:lnTo>
                    <a:pt x="1434" y="16"/>
                  </a:lnTo>
                  <a:lnTo>
                    <a:pt x="1445" y="22"/>
                  </a:lnTo>
                  <a:lnTo>
                    <a:pt x="1455" y="30"/>
                  </a:lnTo>
                  <a:lnTo>
                    <a:pt x="1465" y="39"/>
                  </a:lnTo>
                  <a:lnTo>
                    <a:pt x="1473" y="48"/>
                  </a:lnTo>
                  <a:lnTo>
                    <a:pt x="1481" y="59"/>
                  </a:lnTo>
                  <a:lnTo>
                    <a:pt x="1489" y="70"/>
                  </a:lnTo>
                  <a:lnTo>
                    <a:pt x="1494" y="82"/>
                  </a:lnTo>
                  <a:lnTo>
                    <a:pt x="1499" y="94"/>
                  </a:lnTo>
                  <a:lnTo>
                    <a:pt x="1502" y="107"/>
                  </a:lnTo>
                  <a:lnTo>
                    <a:pt x="1504" y="120"/>
                  </a:lnTo>
                  <a:lnTo>
                    <a:pt x="1505" y="133"/>
                  </a:lnTo>
                  <a:lnTo>
                    <a:pt x="1504" y="147"/>
                  </a:lnTo>
                  <a:lnTo>
                    <a:pt x="1502" y="161"/>
                  </a:lnTo>
                  <a:lnTo>
                    <a:pt x="1499" y="174"/>
                  </a:lnTo>
                  <a:lnTo>
                    <a:pt x="1494" y="186"/>
                  </a:lnTo>
                  <a:lnTo>
                    <a:pt x="1489" y="198"/>
                  </a:lnTo>
                  <a:lnTo>
                    <a:pt x="1481" y="209"/>
                  </a:lnTo>
                  <a:lnTo>
                    <a:pt x="1473" y="219"/>
                  </a:lnTo>
                  <a:lnTo>
                    <a:pt x="1465" y="229"/>
                  </a:lnTo>
                  <a:lnTo>
                    <a:pt x="1455" y="237"/>
                  </a:lnTo>
                  <a:lnTo>
                    <a:pt x="1445" y="245"/>
                  </a:lnTo>
                  <a:lnTo>
                    <a:pt x="1434" y="253"/>
                  </a:lnTo>
                  <a:lnTo>
                    <a:pt x="1423" y="258"/>
                  </a:lnTo>
                  <a:lnTo>
                    <a:pt x="1411" y="263"/>
                  </a:lnTo>
                  <a:lnTo>
                    <a:pt x="1398" y="266"/>
                  </a:lnTo>
                  <a:lnTo>
                    <a:pt x="1385" y="268"/>
                  </a:lnTo>
                  <a:lnTo>
                    <a:pt x="1370" y="269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1" name="Freeform 187">
              <a:extLst>
                <a:ext uri="{FF2B5EF4-FFF2-40B4-BE49-F238E27FC236}">
                  <a16:creationId xmlns:a16="http://schemas.microsoft.com/office/drawing/2014/main" id="{7D61AF2D-4F74-4BC8-B077-299CCFE9A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3845" y="1432520"/>
              <a:ext cx="12700" cy="12700"/>
            </a:xfrm>
            <a:custGeom>
              <a:avLst/>
              <a:gdLst>
                <a:gd name="T0" fmla="*/ 283 w 283"/>
                <a:gd name="T1" fmla="*/ 128 h 285"/>
                <a:gd name="T2" fmla="*/ 277 w 283"/>
                <a:gd name="T3" fmla="*/ 100 h 285"/>
                <a:gd name="T4" fmla="*/ 266 w 283"/>
                <a:gd name="T5" fmla="*/ 75 h 285"/>
                <a:gd name="T6" fmla="*/ 251 w 283"/>
                <a:gd name="T7" fmla="*/ 52 h 285"/>
                <a:gd name="T8" fmla="*/ 232 w 283"/>
                <a:gd name="T9" fmla="*/ 33 h 285"/>
                <a:gd name="T10" fmla="*/ 208 w 283"/>
                <a:gd name="T11" fmla="*/ 18 h 285"/>
                <a:gd name="T12" fmla="*/ 183 w 283"/>
                <a:gd name="T13" fmla="*/ 6 h 285"/>
                <a:gd name="T14" fmla="*/ 156 w 283"/>
                <a:gd name="T15" fmla="*/ 0 h 285"/>
                <a:gd name="T16" fmla="*/ 127 w 283"/>
                <a:gd name="T17" fmla="*/ 0 h 285"/>
                <a:gd name="T18" fmla="*/ 99 w 283"/>
                <a:gd name="T19" fmla="*/ 6 h 285"/>
                <a:gd name="T20" fmla="*/ 73 w 283"/>
                <a:gd name="T21" fmla="*/ 18 h 285"/>
                <a:gd name="T22" fmla="*/ 51 w 283"/>
                <a:gd name="T23" fmla="*/ 33 h 285"/>
                <a:gd name="T24" fmla="*/ 32 w 283"/>
                <a:gd name="T25" fmla="*/ 52 h 285"/>
                <a:gd name="T26" fmla="*/ 17 w 283"/>
                <a:gd name="T27" fmla="*/ 75 h 285"/>
                <a:gd name="T28" fmla="*/ 6 w 283"/>
                <a:gd name="T29" fmla="*/ 100 h 285"/>
                <a:gd name="T30" fmla="*/ 1 w 283"/>
                <a:gd name="T31" fmla="*/ 128 h 285"/>
                <a:gd name="T32" fmla="*/ 1 w 283"/>
                <a:gd name="T33" fmla="*/ 157 h 285"/>
                <a:gd name="T34" fmla="*/ 6 w 283"/>
                <a:gd name="T35" fmla="*/ 185 h 285"/>
                <a:gd name="T36" fmla="*/ 17 w 283"/>
                <a:gd name="T37" fmla="*/ 211 h 285"/>
                <a:gd name="T38" fmla="*/ 32 w 283"/>
                <a:gd name="T39" fmla="*/ 233 h 285"/>
                <a:gd name="T40" fmla="*/ 51 w 283"/>
                <a:gd name="T41" fmla="*/ 252 h 285"/>
                <a:gd name="T42" fmla="*/ 73 w 283"/>
                <a:gd name="T43" fmla="*/ 267 h 285"/>
                <a:gd name="T44" fmla="*/ 98 w 283"/>
                <a:gd name="T45" fmla="*/ 278 h 285"/>
                <a:gd name="T46" fmla="*/ 127 w 283"/>
                <a:gd name="T47" fmla="*/ 284 h 285"/>
                <a:gd name="T48" fmla="*/ 156 w 283"/>
                <a:gd name="T49" fmla="*/ 284 h 285"/>
                <a:gd name="T50" fmla="*/ 183 w 283"/>
                <a:gd name="T51" fmla="*/ 278 h 285"/>
                <a:gd name="T52" fmla="*/ 209 w 283"/>
                <a:gd name="T53" fmla="*/ 267 h 285"/>
                <a:gd name="T54" fmla="*/ 232 w 283"/>
                <a:gd name="T55" fmla="*/ 252 h 285"/>
                <a:gd name="T56" fmla="*/ 251 w 283"/>
                <a:gd name="T57" fmla="*/ 233 h 285"/>
                <a:gd name="T58" fmla="*/ 267 w 283"/>
                <a:gd name="T59" fmla="*/ 211 h 285"/>
                <a:gd name="T60" fmla="*/ 277 w 283"/>
                <a:gd name="T61" fmla="*/ 185 h 285"/>
                <a:gd name="T62" fmla="*/ 283 w 283"/>
                <a:gd name="T63" fmla="*/ 157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83" h="285">
                  <a:moveTo>
                    <a:pt x="283" y="143"/>
                  </a:moveTo>
                  <a:lnTo>
                    <a:pt x="283" y="128"/>
                  </a:lnTo>
                  <a:lnTo>
                    <a:pt x="281" y="114"/>
                  </a:lnTo>
                  <a:lnTo>
                    <a:pt x="277" y="100"/>
                  </a:lnTo>
                  <a:lnTo>
                    <a:pt x="272" y="87"/>
                  </a:lnTo>
                  <a:lnTo>
                    <a:pt x="266" y="75"/>
                  </a:lnTo>
                  <a:lnTo>
                    <a:pt x="259" y="63"/>
                  </a:lnTo>
                  <a:lnTo>
                    <a:pt x="251" y="52"/>
                  </a:lnTo>
                  <a:lnTo>
                    <a:pt x="242" y="42"/>
                  </a:lnTo>
                  <a:lnTo>
                    <a:pt x="232" y="33"/>
                  </a:lnTo>
                  <a:lnTo>
                    <a:pt x="220" y="25"/>
                  </a:lnTo>
                  <a:lnTo>
                    <a:pt x="208" y="18"/>
                  </a:lnTo>
                  <a:lnTo>
                    <a:pt x="196" y="12"/>
                  </a:lnTo>
                  <a:lnTo>
                    <a:pt x="183" y="6"/>
                  </a:lnTo>
                  <a:lnTo>
                    <a:pt x="170" y="2"/>
                  </a:lnTo>
                  <a:lnTo>
                    <a:pt x="156" y="0"/>
                  </a:lnTo>
                  <a:lnTo>
                    <a:pt x="141" y="0"/>
                  </a:lnTo>
                  <a:lnTo>
                    <a:pt x="127" y="0"/>
                  </a:lnTo>
                  <a:lnTo>
                    <a:pt x="113" y="2"/>
                  </a:lnTo>
                  <a:lnTo>
                    <a:pt x="99" y="6"/>
                  </a:lnTo>
                  <a:lnTo>
                    <a:pt x="86" y="12"/>
                  </a:lnTo>
                  <a:lnTo>
                    <a:pt x="73" y="18"/>
                  </a:lnTo>
                  <a:lnTo>
                    <a:pt x="62" y="25"/>
                  </a:lnTo>
                  <a:lnTo>
                    <a:pt x="51" y="33"/>
                  </a:lnTo>
                  <a:lnTo>
                    <a:pt x="41" y="42"/>
                  </a:lnTo>
                  <a:lnTo>
                    <a:pt x="32" y="52"/>
                  </a:lnTo>
                  <a:lnTo>
                    <a:pt x="24" y="63"/>
                  </a:lnTo>
                  <a:lnTo>
                    <a:pt x="17" y="75"/>
                  </a:lnTo>
                  <a:lnTo>
                    <a:pt x="11" y="87"/>
                  </a:lnTo>
                  <a:lnTo>
                    <a:pt x="6" y="100"/>
                  </a:lnTo>
                  <a:lnTo>
                    <a:pt x="3" y="114"/>
                  </a:lnTo>
                  <a:lnTo>
                    <a:pt x="1" y="128"/>
                  </a:lnTo>
                  <a:lnTo>
                    <a:pt x="0" y="143"/>
                  </a:lnTo>
                  <a:lnTo>
                    <a:pt x="1" y="157"/>
                  </a:lnTo>
                  <a:lnTo>
                    <a:pt x="3" y="171"/>
                  </a:lnTo>
                  <a:lnTo>
                    <a:pt x="6" y="185"/>
                  </a:lnTo>
                  <a:lnTo>
                    <a:pt x="11" y="197"/>
                  </a:lnTo>
                  <a:lnTo>
                    <a:pt x="17" y="211"/>
                  </a:lnTo>
                  <a:lnTo>
                    <a:pt x="24" y="223"/>
                  </a:lnTo>
                  <a:lnTo>
                    <a:pt x="32" y="233"/>
                  </a:lnTo>
                  <a:lnTo>
                    <a:pt x="41" y="243"/>
                  </a:lnTo>
                  <a:lnTo>
                    <a:pt x="51" y="252"/>
                  </a:lnTo>
                  <a:lnTo>
                    <a:pt x="62" y="260"/>
                  </a:lnTo>
                  <a:lnTo>
                    <a:pt x="73" y="267"/>
                  </a:lnTo>
                  <a:lnTo>
                    <a:pt x="86" y="274"/>
                  </a:lnTo>
                  <a:lnTo>
                    <a:pt x="98" y="278"/>
                  </a:lnTo>
                  <a:lnTo>
                    <a:pt x="113" y="282"/>
                  </a:lnTo>
                  <a:lnTo>
                    <a:pt x="127" y="284"/>
                  </a:lnTo>
                  <a:lnTo>
                    <a:pt x="141" y="285"/>
                  </a:lnTo>
                  <a:lnTo>
                    <a:pt x="156" y="284"/>
                  </a:lnTo>
                  <a:lnTo>
                    <a:pt x="170" y="282"/>
                  </a:lnTo>
                  <a:lnTo>
                    <a:pt x="183" y="278"/>
                  </a:lnTo>
                  <a:lnTo>
                    <a:pt x="196" y="274"/>
                  </a:lnTo>
                  <a:lnTo>
                    <a:pt x="209" y="267"/>
                  </a:lnTo>
                  <a:lnTo>
                    <a:pt x="220" y="260"/>
                  </a:lnTo>
                  <a:lnTo>
                    <a:pt x="232" y="252"/>
                  </a:lnTo>
                  <a:lnTo>
                    <a:pt x="242" y="243"/>
                  </a:lnTo>
                  <a:lnTo>
                    <a:pt x="251" y="233"/>
                  </a:lnTo>
                  <a:lnTo>
                    <a:pt x="259" y="223"/>
                  </a:lnTo>
                  <a:lnTo>
                    <a:pt x="267" y="211"/>
                  </a:lnTo>
                  <a:lnTo>
                    <a:pt x="272" y="197"/>
                  </a:lnTo>
                  <a:lnTo>
                    <a:pt x="277" y="185"/>
                  </a:lnTo>
                  <a:lnTo>
                    <a:pt x="281" y="171"/>
                  </a:lnTo>
                  <a:lnTo>
                    <a:pt x="283" y="157"/>
                  </a:lnTo>
                  <a:lnTo>
                    <a:pt x="283" y="14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E04B3778-6730-47DC-9B6B-6DF2C86F4A99}"/>
              </a:ext>
            </a:extLst>
          </p:cNvPr>
          <p:cNvCxnSpPr>
            <a:cxnSpLocks/>
          </p:cNvCxnSpPr>
          <p:nvPr/>
        </p:nvCxnSpPr>
        <p:spPr>
          <a:xfrm>
            <a:off x="4717797" y="1356052"/>
            <a:ext cx="16123" cy="3451922"/>
          </a:xfrm>
          <a:prstGeom prst="line">
            <a:avLst/>
          </a:prstGeom>
          <a:ln w="63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7BE438E-54BC-49C5-92A6-47C9F3184B67}"/>
              </a:ext>
            </a:extLst>
          </p:cNvPr>
          <p:cNvGrpSpPr/>
          <p:nvPr/>
        </p:nvGrpSpPr>
        <p:grpSpPr>
          <a:xfrm>
            <a:off x="4942514" y="3586113"/>
            <a:ext cx="3728851" cy="1029137"/>
            <a:chOff x="323842" y="1647450"/>
            <a:chExt cx="3419350" cy="1029137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AC6BC82E-863A-44B2-8BC3-6D3D3C57A35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3842" y="1647450"/>
              <a:ext cx="1860013" cy="338466"/>
              <a:chOff x="270956" y="1367656"/>
              <a:chExt cx="2537059" cy="461666"/>
            </a:xfrm>
          </p:grpSpPr>
          <p:sp>
            <p:nvSpPr>
              <p:cNvPr id="52" name="Rectangle: Rounded Corners 118">
                <a:extLst>
                  <a:ext uri="{FF2B5EF4-FFF2-40B4-BE49-F238E27FC236}">
                    <a16:creationId xmlns:a16="http://schemas.microsoft.com/office/drawing/2014/main" id="{BDD761CC-D979-41FB-B9C4-7CE2B6DD6AB5}"/>
                  </a:ext>
                </a:extLst>
              </p:cNvPr>
              <p:cNvSpPr/>
              <p:nvPr/>
            </p:nvSpPr>
            <p:spPr>
              <a:xfrm>
                <a:off x="687703" y="1451277"/>
                <a:ext cx="2120312" cy="290772"/>
              </a:xfrm>
              <a:prstGeom prst="roundRect">
                <a:avLst>
                  <a:gd name="adj" fmla="val 10536"/>
                </a:avLst>
              </a:prstGeom>
              <a:solidFill>
                <a:schemeClr val="accent4"/>
              </a:solidFill>
              <a:ln w="63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3716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189" rtl="0" eaLnBrk="1" fontAlgn="auto" latinLnBrk="0" hangingPunct="1">
                  <a:buClr>
                    <a:srgbClr val="00B49D"/>
                  </a:buClr>
                  <a:buSzTx/>
                  <a:buFontTx/>
                  <a:buNone/>
                  <a:tabLst/>
                  <a:defRPr/>
                </a:pPr>
                <a:r>
                  <a:rPr lang="en-US" sz="800" b="1" noProof="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Current State</a:t>
                </a:r>
                <a:endPara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0EC20A21-19A6-405B-A80B-C93B53A49316}"/>
                  </a:ext>
                </a:extLst>
              </p:cNvPr>
              <p:cNvGrpSpPr/>
              <p:nvPr/>
            </p:nvGrpSpPr>
            <p:grpSpPr>
              <a:xfrm>
                <a:off x="270956" y="1367656"/>
                <a:ext cx="493961" cy="461666"/>
                <a:chOff x="270956" y="1367656"/>
                <a:chExt cx="493961" cy="461666"/>
              </a:xfrm>
            </p:grpSpPr>
            <p:sp>
              <p:nvSpPr>
                <p:cNvPr id="54" name="Partial Circle 70">
                  <a:extLst>
                    <a:ext uri="{FF2B5EF4-FFF2-40B4-BE49-F238E27FC236}">
                      <a16:creationId xmlns:a16="http://schemas.microsoft.com/office/drawing/2014/main" id="{F9D45B33-1695-40A8-88A8-1865C78512C3}"/>
                    </a:ext>
                  </a:extLst>
                </p:cNvPr>
                <p:cNvSpPr/>
                <p:nvPr/>
              </p:nvSpPr>
              <p:spPr>
                <a:xfrm>
                  <a:off x="270956" y="1367656"/>
                  <a:ext cx="384987" cy="461666"/>
                </a:xfrm>
                <a:custGeom>
                  <a:avLst/>
                  <a:gdLst>
                    <a:gd name="connsiteX0" fmla="*/ 630736 w 756920"/>
                    <a:gd name="connsiteY0" fmla="*/ 660575 h 756920"/>
                    <a:gd name="connsiteX1" fmla="*/ 105775 w 756920"/>
                    <a:gd name="connsiteY1" fmla="*/ 640900 h 756920"/>
                    <a:gd name="connsiteX2" fmla="*/ 106208 w 756920"/>
                    <a:gd name="connsiteY2" fmla="*/ 115571 h 756920"/>
                    <a:gd name="connsiteX3" fmla="*/ 631201 w 756920"/>
                    <a:gd name="connsiteY3" fmla="*/ 96762 h 756920"/>
                    <a:gd name="connsiteX4" fmla="*/ 378460 w 756920"/>
                    <a:gd name="connsiteY4" fmla="*/ 378460 h 756920"/>
                    <a:gd name="connsiteX5" fmla="*/ 630736 w 756920"/>
                    <a:gd name="connsiteY5" fmla="*/ 660575 h 756920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5" fmla="*/ 469900 w 631201"/>
                    <a:gd name="connsiteY5" fmla="*/ 469900 h 756921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0" fmla="*/ 630736 w 631201"/>
                    <a:gd name="connsiteY0" fmla="*/ 660575 h 756921"/>
                    <a:gd name="connsiteX1" fmla="*/ 105775 w 631201"/>
                    <a:gd name="connsiteY1" fmla="*/ 640900 h 756921"/>
                    <a:gd name="connsiteX2" fmla="*/ 106208 w 631201"/>
                    <a:gd name="connsiteY2" fmla="*/ 115571 h 756921"/>
                    <a:gd name="connsiteX3" fmla="*/ 631201 w 631201"/>
                    <a:gd name="connsiteY3" fmla="*/ 96762 h 7569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1201" h="756921">
                      <a:moveTo>
                        <a:pt x="630736" y="660575"/>
                      </a:moveTo>
                      <a:cubicBezTo>
                        <a:pt x="478949" y="796307"/>
                        <a:pt x="246976" y="787613"/>
                        <a:pt x="105775" y="640900"/>
                      </a:cubicBezTo>
                      <a:cubicBezTo>
                        <a:pt x="-35426" y="494187"/>
                        <a:pt x="-35234" y="262050"/>
                        <a:pt x="106208" y="115571"/>
                      </a:cubicBezTo>
                      <a:cubicBezTo>
                        <a:pt x="247651" y="-30909"/>
                        <a:pt x="479638" y="-39220"/>
                        <a:pt x="631201" y="96762"/>
                      </a:cubicBezTo>
                    </a:path>
                  </a:pathLst>
                </a:custGeom>
                <a:noFill/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BC616109-E24E-4261-878A-9E33262E1A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4917" y="1512211"/>
                  <a:ext cx="0" cy="173845"/>
                </a:xfrm>
                <a:prstGeom prst="line">
                  <a:avLst/>
                </a:prstGeom>
                <a:ln w="12700" cap="rnd">
                  <a:solidFill>
                    <a:schemeClr val="bg1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7942316B-DFCF-4DA9-954D-5803FBF2AC2B}"/>
                    </a:ext>
                  </a:extLst>
                </p:cNvPr>
                <p:cNvSpPr/>
                <p:nvPr/>
              </p:nvSpPr>
              <p:spPr>
                <a:xfrm>
                  <a:off x="619687" y="1394710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5C5EBA03-63AE-4F50-9CF5-27C377B4FCB6}"/>
                    </a:ext>
                  </a:extLst>
                </p:cNvPr>
                <p:cNvSpPr/>
                <p:nvPr/>
              </p:nvSpPr>
              <p:spPr>
                <a:xfrm>
                  <a:off x="619687" y="1752677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BF19866D-3960-4BFD-B483-4B28E0CBDB03}"/>
                </a:ext>
              </a:extLst>
            </p:cNvPr>
            <p:cNvSpPr/>
            <p:nvPr/>
          </p:nvSpPr>
          <p:spPr>
            <a:xfrm>
              <a:off x="347917" y="1976395"/>
              <a:ext cx="3395275" cy="7001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14302" indent="-114302" fontAlgn="base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Transformation project initiated in phased approach </a:t>
              </a:r>
            </a:p>
            <a:p>
              <a:pPr marL="114302" indent="-114302" fontAlgn="base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Securonix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SaaS setup is ready.  </a:t>
              </a:r>
            </a:p>
            <a:p>
              <a:pPr marL="114302" indent="-114302" fontAlgn="base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RINs deployed for phase 1 expected log sources </a:t>
              </a:r>
              <a:endParaRPr lang="en-US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14302" indent="-114302" fontAlgn="base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 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 log sources are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onboarded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and currently be tuned for stabilization  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3131DDD-8E9E-40D8-8725-159AB23E2506}"/>
              </a:ext>
            </a:extLst>
          </p:cNvPr>
          <p:cNvGrpSpPr/>
          <p:nvPr/>
        </p:nvGrpSpPr>
        <p:grpSpPr>
          <a:xfrm>
            <a:off x="5095786" y="3678601"/>
            <a:ext cx="179527" cy="174195"/>
            <a:chOff x="7261907" y="1213445"/>
            <a:chExt cx="330200" cy="460375"/>
          </a:xfrm>
        </p:grpSpPr>
        <p:sp>
          <p:nvSpPr>
            <p:cNvPr id="59" name="Freeform 177">
              <a:extLst>
                <a:ext uri="{FF2B5EF4-FFF2-40B4-BE49-F238E27FC236}">
                  <a16:creationId xmlns:a16="http://schemas.microsoft.com/office/drawing/2014/main" id="{16F0B0DF-471F-4D90-A7BE-471281F9AC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20645" y="1213445"/>
              <a:ext cx="211137" cy="103188"/>
            </a:xfrm>
            <a:custGeom>
              <a:avLst/>
              <a:gdLst>
                <a:gd name="T0" fmla="*/ 2759 w 4390"/>
                <a:gd name="T1" fmla="*/ 1093 h 2127"/>
                <a:gd name="T2" fmla="*/ 2687 w 4390"/>
                <a:gd name="T3" fmla="*/ 1062 h 2127"/>
                <a:gd name="T4" fmla="*/ 2645 w 4390"/>
                <a:gd name="T5" fmla="*/ 994 h 2127"/>
                <a:gd name="T6" fmla="*/ 2648 w 4390"/>
                <a:gd name="T7" fmla="*/ 915 h 2127"/>
                <a:gd name="T8" fmla="*/ 2675 w 4390"/>
                <a:gd name="T9" fmla="*/ 812 h 2127"/>
                <a:gd name="T10" fmla="*/ 2677 w 4390"/>
                <a:gd name="T11" fmla="*/ 704 h 2127"/>
                <a:gd name="T12" fmla="*/ 2649 w 4390"/>
                <a:gd name="T13" fmla="*/ 587 h 2127"/>
                <a:gd name="T14" fmla="*/ 2596 w 4390"/>
                <a:gd name="T15" fmla="*/ 483 h 2127"/>
                <a:gd name="T16" fmla="*/ 2520 w 4390"/>
                <a:gd name="T17" fmla="*/ 395 h 2127"/>
                <a:gd name="T18" fmla="*/ 2425 w 4390"/>
                <a:gd name="T19" fmla="*/ 327 h 2127"/>
                <a:gd name="T20" fmla="*/ 2316 w 4390"/>
                <a:gd name="T21" fmla="*/ 284 h 2127"/>
                <a:gd name="T22" fmla="*/ 2195 w 4390"/>
                <a:gd name="T23" fmla="*/ 269 h 2127"/>
                <a:gd name="T24" fmla="*/ 2073 w 4390"/>
                <a:gd name="T25" fmla="*/ 284 h 2127"/>
                <a:gd name="T26" fmla="*/ 1965 w 4390"/>
                <a:gd name="T27" fmla="*/ 327 h 2127"/>
                <a:gd name="T28" fmla="*/ 1870 w 4390"/>
                <a:gd name="T29" fmla="*/ 395 h 2127"/>
                <a:gd name="T30" fmla="*/ 1793 w 4390"/>
                <a:gd name="T31" fmla="*/ 483 h 2127"/>
                <a:gd name="T32" fmla="*/ 1740 w 4390"/>
                <a:gd name="T33" fmla="*/ 587 h 2127"/>
                <a:gd name="T34" fmla="*/ 1712 w 4390"/>
                <a:gd name="T35" fmla="*/ 704 h 2127"/>
                <a:gd name="T36" fmla="*/ 1714 w 4390"/>
                <a:gd name="T37" fmla="*/ 812 h 2127"/>
                <a:gd name="T38" fmla="*/ 1741 w 4390"/>
                <a:gd name="T39" fmla="*/ 915 h 2127"/>
                <a:gd name="T40" fmla="*/ 1744 w 4390"/>
                <a:gd name="T41" fmla="*/ 994 h 2127"/>
                <a:gd name="T42" fmla="*/ 1702 w 4390"/>
                <a:gd name="T43" fmla="*/ 1062 h 2127"/>
                <a:gd name="T44" fmla="*/ 1630 w 4390"/>
                <a:gd name="T45" fmla="*/ 1094 h 2127"/>
                <a:gd name="T46" fmla="*/ 134 w 4390"/>
                <a:gd name="T47" fmla="*/ 2127 h 2127"/>
                <a:gd name="T48" fmla="*/ 69 w 4390"/>
                <a:gd name="T49" fmla="*/ 2111 h 2127"/>
                <a:gd name="T50" fmla="*/ 23 w 4390"/>
                <a:gd name="T51" fmla="*/ 2067 h 2127"/>
                <a:gd name="T52" fmla="*/ 1 w 4390"/>
                <a:gd name="T53" fmla="*/ 2007 h 2127"/>
                <a:gd name="T54" fmla="*/ 6 w 4390"/>
                <a:gd name="T55" fmla="*/ 920 h 2127"/>
                <a:gd name="T56" fmla="*/ 39 w 4390"/>
                <a:gd name="T57" fmla="*/ 865 h 2127"/>
                <a:gd name="T58" fmla="*/ 94 w 4390"/>
                <a:gd name="T59" fmla="*/ 831 h 2127"/>
                <a:gd name="T60" fmla="*/ 1444 w 4390"/>
                <a:gd name="T61" fmla="*/ 807 h 2127"/>
                <a:gd name="T62" fmla="*/ 1446 w 4390"/>
                <a:gd name="T63" fmla="*/ 676 h 2127"/>
                <a:gd name="T64" fmla="*/ 1489 w 4390"/>
                <a:gd name="T65" fmla="*/ 494 h 2127"/>
                <a:gd name="T66" fmla="*/ 1571 w 4390"/>
                <a:gd name="T67" fmla="*/ 332 h 2127"/>
                <a:gd name="T68" fmla="*/ 1689 w 4390"/>
                <a:gd name="T69" fmla="*/ 196 h 2127"/>
                <a:gd name="T70" fmla="*/ 1836 w 4390"/>
                <a:gd name="T71" fmla="*/ 91 h 2127"/>
                <a:gd name="T72" fmla="*/ 2007 w 4390"/>
                <a:gd name="T73" fmla="*/ 23 h 2127"/>
                <a:gd name="T74" fmla="*/ 2195 w 4390"/>
                <a:gd name="T75" fmla="*/ 0 h 2127"/>
                <a:gd name="T76" fmla="*/ 2382 w 4390"/>
                <a:gd name="T77" fmla="*/ 23 h 2127"/>
                <a:gd name="T78" fmla="*/ 2553 w 4390"/>
                <a:gd name="T79" fmla="*/ 91 h 2127"/>
                <a:gd name="T80" fmla="*/ 2701 w 4390"/>
                <a:gd name="T81" fmla="*/ 196 h 2127"/>
                <a:gd name="T82" fmla="*/ 2819 w 4390"/>
                <a:gd name="T83" fmla="*/ 332 h 2127"/>
                <a:gd name="T84" fmla="*/ 2902 w 4390"/>
                <a:gd name="T85" fmla="*/ 494 h 2127"/>
                <a:gd name="T86" fmla="*/ 2943 w 4390"/>
                <a:gd name="T87" fmla="*/ 676 h 2127"/>
                <a:gd name="T88" fmla="*/ 2945 w 4390"/>
                <a:gd name="T89" fmla="*/ 807 h 2127"/>
                <a:gd name="T90" fmla="*/ 4295 w 4390"/>
                <a:gd name="T91" fmla="*/ 831 h 2127"/>
                <a:gd name="T92" fmla="*/ 4351 w 4390"/>
                <a:gd name="T93" fmla="*/ 865 h 2127"/>
                <a:gd name="T94" fmla="*/ 4384 w 4390"/>
                <a:gd name="T95" fmla="*/ 920 h 2127"/>
                <a:gd name="T96" fmla="*/ 4389 w 4390"/>
                <a:gd name="T97" fmla="*/ 2006 h 2127"/>
                <a:gd name="T98" fmla="*/ 4367 w 4390"/>
                <a:gd name="T99" fmla="*/ 2067 h 2127"/>
                <a:gd name="T100" fmla="*/ 4320 w 4390"/>
                <a:gd name="T101" fmla="*/ 2111 h 2127"/>
                <a:gd name="T102" fmla="*/ 4256 w 4390"/>
                <a:gd name="T103" fmla="*/ 2127 h 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390" h="2127">
                  <a:moveTo>
                    <a:pt x="267" y="1858"/>
                  </a:moveTo>
                  <a:lnTo>
                    <a:pt x="4121" y="1858"/>
                  </a:lnTo>
                  <a:lnTo>
                    <a:pt x="4121" y="1094"/>
                  </a:lnTo>
                  <a:lnTo>
                    <a:pt x="2774" y="1094"/>
                  </a:lnTo>
                  <a:lnTo>
                    <a:pt x="2759" y="1093"/>
                  </a:lnTo>
                  <a:lnTo>
                    <a:pt x="2743" y="1091"/>
                  </a:lnTo>
                  <a:lnTo>
                    <a:pt x="2728" y="1086"/>
                  </a:lnTo>
                  <a:lnTo>
                    <a:pt x="2713" y="1080"/>
                  </a:lnTo>
                  <a:lnTo>
                    <a:pt x="2700" y="1071"/>
                  </a:lnTo>
                  <a:lnTo>
                    <a:pt x="2687" y="1062"/>
                  </a:lnTo>
                  <a:lnTo>
                    <a:pt x="2676" y="1051"/>
                  </a:lnTo>
                  <a:lnTo>
                    <a:pt x="2665" y="1038"/>
                  </a:lnTo>
                  <a:lnTo>
                    <a:pt x="2656" y="1023"/>
                  </a:lnTo>
                  <a:lnTo>
                    <a:pt x="2650" y="1009"/>
                  </a:lnTo>
                  <a:lnTo>
                    <a:pt x="2645" y="994"/>
                  </a:lnTo>
                  <a:lnTo>
                    <a:pt x="2642" y="978"/>
                  </a:lnTo>
                  <a:lnTo>
                    <a:pt x="2641" y="963"/>
                  </a:lnTo>
                  <a:lnTo>
                    <a:pt x="2641" y="947"/>
                  </a:lnTo>
                  <a:lnTo>
                    <a:pt x="2644" y="931"/>
                  </a:lnTo>
                  <a:lnTo>
                    <a:pt x="2648" y="915"/>
                  </a:lnTo>
                  <a:lnTo>
                    <a:pt x="2655" y="894"/>
                  </a:lnTo>
                  <a:lnTo>
                    <a:pt x="2661" y="873"/>
                  </a:lnTo>
                  <a:lnTo>
                    <a:pt x="2668" y="853"/>
                  </a:lnTo>
                  <a:lnTo>
                    <a:pt x="2672" y="832"/>
                  </a:lnTo>
                  <a:lnTo>
                    <a:pt x="2675" y="812"/>
                  </a:lnTo>
                  <a:lnTo>
                    <a:pt x="2677" y="793"/>
                  </a:lnTo>
                  <a:lnTo>
                    <a:pt x="2679" y="773"/>
                  </a:lnTo>
                  <a:lnTo>
                    <a:pt x="2679" y="754"/>
                  </a:lnTo>
                  <a:lnTo>
                    <a:pt x="2678" y="728"/>
                  </a:lnTo>
                  <a:lnTo>
                    <a:pt x="2677" y="704"/>
                  </a:lnTo>
                  <a:lnTo>
                    <a:pt x="2673" y="680"/>
                  </a:lnTo>
                  <a:lnTo>
                    <a:pt x="2669" y="656"/>
                  </a:lnTo>
                  <a:lnTo>
                    <a:pt x="2663" y="632"/>
                  </a:lnTo>
                  <a:lnTo>
                    <a:pt x="2656" y="609"/>
                  </a:lnTo>
                  <a:lnTo>
                    <a:pt x="2649" y="587"/>
                  </a:lnTo>
                  <a:lnTo>
                    <a:pt x="2640" y="565"/>
                  </a:lnTo>
                  <a:lnTo>
                    <a:pt x="2631" y="543"/>
                  </a:lnTo>
                  <a:lnTo>
                    <a:pt x="2620" y="522"/>
                  </a:lnTo>
                  <a:lnTo>
                    <a:pt x="2608" y="502"/>
                  </a:lnTo>
                  <a:lnTo>
                    <a:pt x="2596" y="483"/>
                  </a:lnTo>
                  <a:lnTo>
                    <a:pt x="2583" y="464"/>
                  </a:lnTo>
                  <a:lnTo>
                    <a:pt x="2568" y="445"/>
                  </a:lnTo>
                  <a:lnTo>
                    <a:pt x="2553" y="427"/>
                  </a:lnTo>
                  <a:lnTo>
                    <a:pt x="2536" y="411"/>
                  </a:lnTo>
                  <a:lnTo>
                    <a:pt x="2520" y="395"/>
                  </a:lnTo>
                  <a:lnTo>
                    <a:pt x="2502" y="380"/>
                  </a:lnTo>
                  <a:lnTo>
                    <a:pt x="2484" y="365"/>
                  </a:lnTo>
                  <a:lnTo>
                    <a:pt x="2465" y="351"/>
                  </a:lnTo>
                  <a:lnTo>
                    <a:pt x="2446" y="339"/>
                  </a:lnTo>
                  <a:lnTo>
                    <a:pt x="2425" y="327"/>
                  </a:lnTo>
                  <a:lnTo>
                    <a:pt x="2404" y="316"/>
                  </a:lnTo>
                  <a:lnTo>
                    <a:pt x="2383" y="307"/>
                  </a:lnTo>
                  <a:lnTo>
                    <a:pt x="2361" y="298"/>
                  </a:lnTo>
                  <a:lnTo>
                    <a:pt x="2339" y="291"/>
                  </a:lnTo>
                  <a:lnTo>
                    <a:pt x="2316" y="284"/>
                  </a:lnTo>
                  <a:lnTo>
                    <a:pt x="2292" y="279"/>
                  </a:lnTo>
                  <a:lnTo>
                    <a:pt x="2268" y="275"/>
                  </a:lnTo>
                  <a:lnTo>
                    <a:pt x="2244" y="272"/>
                  </a:lnTo>
                  <a:lnTo>
                    <a:pt x="2220" y="270"/>
                  </a:lnTo>
                  <a:lnTo>
                    <a:pt x="2195" y="269"/>
                  </a:lnTo>
                  <a:lnTo>
                    <a:pt x="2169" y="270"/>
                  </a:lnTo>
                  <a:lnTo>
                    <a:pt x="2145" y="272"/>
                  </a:lnTo>
                  <a:lnTo>
                    <a:pt x="2121" y="275"/>
                  </a:lnTo>
                  <a:lnTo>
                    <a:pt x="2097" y="279"/>
                  </a:lnTo>
                  <a:lnTo>
                    <a:pt x="2073" y="284"/>
                  </a:lnTo>
                  <a:lnTo>
                    <a:pt x="2051" y="291"/>
                  </a:lnTo>
                  <a:lnTo>
                    <a:pt x="2028" y="298"/>
                  </a:lnTo>
                  <a:lnTo>
                    <a:pt x="2006" y="307"/>
                  </a:lnTo>
                  <a:lnTo>
                    <a:pt x="1985" y="316"/>
                  </a:lnTo>
                  <a:lnTo>
                    <a:pt x="1965" y="327"/>
                  </a:lnTo>
                  <a:lnTo>
                    <a:pt x="1943" y="339"/>
                  </a:lnTo>
                  <a:lnTo>
                    <a:pt x="1924" y="351"/>
                  </a:lnTo>
                  <a:lnTo>
                    <a:pt x="1905" y="365"/>
                  </a:lnTo>
                  <a:lnTo>
                    <a:pt x="1887" y="380"/>
                  </a:lnTo>
                  <a:lnTo>
                    <a:pt x="1870" y="395"/>
                  </a:lnTo>
                  <a:lnTo>
                    <a:pt x="1853" y="411"/>
                  </a:lnTo>
                  <a:lnTo>
                    <a:pt x="1836" y="427"/>
                  </a:lnTo>
                  <a:lnTo>
                    <a:pt x="1821" y="445"/>
                  </a:lnTo>
                  <a:lnTo>
                    <a:pt x="1807" y="464"/>
                  </a:lnTo>
                  <a:lnTo>
                    <a:pt x="1793" y="483"/>
                  </a:lnTo>
                  <a:lnTo>
                    <a:pt x="1781" y="502"/>
                  </a:lnTo>
                  <a:lnTo>
                    <a:pt x="1769" y="522"/>
                  </a:lnTo>
                  <a:lnTo>
                    <a:pt x="1759" y="543"/>
                  </a:lnTo>
                  <a:lnTo>
                    <a:pt x="1749" y="565"/>
                  </a:lnTo>
                  <a:lnTo>
                    <a:pt x="1740" y="587"/>
                  </a:lnTo>
                  <a:lnTo>
                    <a:pt x="1733" y="609"/>
                  </a:lnTo>
                  <a:lnTo>
                    <a:pt x="1726" y="632"/>
                  </a:lnTo>
                  <a:lnTo>
                    <a:pt x="1720" y="656"/>
                  </a:lnTo>
                  <a:lnTo>
                    <a:pt x="1716" y="680"/>
                  </a:lnTo>
                  <a:lnTo>
                    <a:pt x="1712" y="704"/>
                  </a:lnTo>
                  <a:lnTo>
                    <a:pt x="1711" y="728"/>
                  </a:lnTo>
                  <a:lnTo>
                    <a:pt x="1710" y="754"/>
                  </a:lnTo>
                  <a:lnTo>
                    <a:pt x="1710" y="773"/>
                  </a:lnTo>
                  <a:lnTo>
                    <a:pt x="1712" y="793"/>
                  </a:lnTo>
                  <a:lnTo>
                    <a:pt x="1714" y="812"/>
                  </a:lnTo>
                  <a:lnTo>
                    <a:pt x="1717" y="832"/>
                  </a:lnTo>
                  <a:lnTo>
                    <a:pt x="1721" y="853"/>
                  </a:lnTo>
                  <a:lnTo>
                    <a:pt x="1728" y="873"/>
                  </a:lnTo>
                  <a:lnTo>
                    <a:pt x="1734" y="894"/>
                  </a:lnTo>
                  <a:lnTo>
                    <a:pt x="1741" y="915"/>
                  </a:lnTo>
                  <a:lnTo>
                    <a:pt x="1745" y="931"/>
                  </a:lnTo>
                  <a:lnTo>
                    <a:pt x="1748" y="947"/>
                  </a:lnTo>
                  <a:lnTo>
                    <a:pt x="1748" y="963"/>
                  </a:lnTo>
                  <a:lnTo>
                    <a:pt x="1747" y="978"/>
                  </a:lnTo>
                  <a:lnTo>
                    <a:pt x="1744" y="994"/>
                  </a:lnTo>
                  <a:lnTo>
                    <a:pt x="1739" y="1009"/>
                  </a:lnTo>
                  <a:lnTo>
                    <a:pt x="1732" y="1023"/>
                  </a:lnTo>
                  <a:lnTo>
                    <a:pt x="1724" y="1038"/>
                  </a:lnTo>
                  <a:lnTo>
                    <a:pt x="1713" y="1050"/>
                  </a:lnTo>
                  <a:lnTo>
                    <a:pt x="1702" y="1062"/>
                  </a:lnTo>
                  <a:lnTo>
                    <a:pt x="1689" y="1071"/>
                  </a:lnTo>
                  <a:lnTo>
                    <a:pt x="1675" y="1080"/>
                  </a:lnTo>
                  <a:lnTo>
                    <a:pt x="1661" y="1086"/>
                  </a:lnTo>
                  <a:lnTo>
                    <a:pt x="1646" y="1091"/>
                  </a:lnTo>
                  <a:lnTo>
                    <a:pt x="1630" y="1094"/>
                  </a:lnTo>
                  <a:lnTo>
                    <a:pt x="1614" y="1095"/>
                  </a:lnTo>
                  <a:lnTo>
                    <a:pt x="267" y="1094"/>
                  </a:lnTo>
                  <a:lnTo>
                    <a:pt x="267" y="1858"/>
                  </a:lnTo>
                  <a:close/>
                  <a:moveTo>
                    <a:pt x="4256" y="2127"/>
                  </a:moveTo>
                  <a:lnTo>
                    <a:pt x="134" y="2127"/>
                  </a:lnTo>
                  <a:lnTo>
                    <a:pt x="120" y="2126"/>
                  </a:lnTo>
                  <a:lnTo>
                    <a:pt x="107" y="2124"/>
                  </a:lnTo>
                  <a:lnTo>
                    <a:pt x="94" y="2121"/>
                  </a:lnTo>
                  <a:lnTo>
                    <a:pt x="82" y="2116"/>
                  </a:lnTo>
                  <a:lnTo>
                    <a:pt x="69" y="2111"/>
                  </a:lnTo>
                  <a:lnTo>
                    <a:pt x="58" y="2104"/>
                  </a:lnTo>
                  <a:lnTo>
                    <a:pt x="48" y="2097"/>
                  </a:lnTo>
                  <a:lnTo>
                    <a:pt x="39" y="2088"/>
                  </a:lnTo>
                  <a:lnTo>
                    <a:pt x="30" y="2079"/>
                  </a:lnTo>
                  <a:lnTo>
                    <a:pt x="23" y="2067"/>
                  </a:lnTo>
                  <a:lnTo>
                    <a:pt x="16" y="2056"/>
                  </a:lnTo>
                  <a:lnTo>
                    <a:pt x="10" y="2045"/>
                  </a:lnTo>
                  <a:lnTo>
                    <a:pt x="6" y="2032"/>
                  </a:lnTo>
                  <a:lnTo>
                    <a:pt x="3" y="2020"/>
                  </a:lnTo>
                  <a:lnTo>
                    <a:pt x="1" y="2007"/>
                  </a:lnTo>
                  <a:lnTo>
                    <a:pt x="0" y="1993"/>
                  </a:lnTo>
                  <a:lnTo>
                    <a:pt x="0" y="961"/>
                  </a:lnTo>
                  <a:lnTo>
                    <a:pt x="1" y="947"/>
                  </a:lnTo>
                  <a:lnTo>
                    <a:pt x="3" y="934"/>
                  </a:lnTo>
                  <a:lnTo>
                    <a:pt x="6" y="920"/>
                  </a:lnTo>
                  <a:lnTo>
                    <a:pt x="10" y="908"/>
                  </a:lnTo>
                  <a:lnTo>
                    <a:pt x="16" y="896"/>
                  </a:lnTo>
                  <a:lnTo>
                    <a:pt x="23" y="885"/>
                  </a:lnTo>
                  <a:lnTo>
                    <a:pt x="30" y="875"/>
                  </a:lnTo>
                  <a:lnTo>
                    <a:pt x="39" y="865"/>
                  </a:lnTo>
                  <a:lnTo>
                    <a:pt x="48" y="857"/>
                  </a:lnTo>
                  <a:lnTo>
                    <a:pt x="58" y="849"/>
                  </a:lnTo>
                  <a:lnTo>
                    <a:pt x="69" y="842"/>
                  </a:lnTo>
                  <a:lnTo>
                    <a:pt x="82" y="837"/>
                  </a:lnTo>
                  <a:lnTo>
                    <a:pt x="94" y="831"/>
                  </a:lnTo>
                  <a:lnTo>
                    <a:pt x="107" y="828"/>
                  </a:lnTo>
                  <a:lnTo>
                    <a:pt x="120" y="826"/>
                  </a:lnTo>
                  <a:lnTo>
                    <a:pt x="134" y="825"/>
                  </a:lnTo>
                  <a:lnTo>
                    <a:pt x="1446" y="825"/>
                  </a:lnTo>
                  <a:lnTo>
                    <a:pt x="1444" y="807"/>
                  </a:lnTo>
                  <a:lnTo>
                    <a:pt x="1443" y="789"/>
                  </a:lnTo>
                  <a:lnTo>
                    <a:pt x="1443" y="772"/>
                  </a:lnTo>
                  <a:lnTo>
                    <a:pt x="1442" y="754"/>
                  </a:lnTo>
                  <a:lnTo>
                    <a:pt x="1443" y="714"/>
                  </a:lnTo>
                  <a:lnTo>
                    <a:pt x="1446" y="676"/>
                  </a:lnTo>
                  <a:lnTo>
                    <a:pt x="1451" y="638"/>
                  </a:lnTo>
                  <a:lnTo>
                    <a:pt x="1458" y="602"/>
                  </a:lnTo>
                  <a:lnTo>
                    <a:pt x="1466" y="565"/>
                  </a:lnTo>
                  <a:lnTo>
                    <a:pt x="1476" y="529"/>
                  </a:lnTo>
                  <a:lnTo>
                    <a:pt x="1489" y="494"/>
                  </a:lnTo>
                  <a:lnTo>
                    <a:pt x="1502" y="461"/>
                  </a:lnTo>
                  <a:lnTo>
                    <a:pt x="1517" y="427"/>
                  </a:lnTo>
                  <a:lnTo>
                    <a:pt x="1533" y="394"/>
                  </a:lnTo>
                  <a:lnTo>
                    <a:pt x="1551" y="363"/>
                  </a:lnTo>
                  <a:lnTo>
                    <a:pt x="1571" y="332"/>
                  </a:lnTo>
                  <a:lnTo>
                    <a:pt x="1591" y="303"/>
                  </a:lnTo>
                  <a:lnTo>
                    <a:pt x="1615" y="275"/>
                  </a:lnTo>
                  <a:lnTo>
                    <a:pt x="1638" y="246"/>
                  </a:lnTo>
                  <a:lnTo>
                    <a:pt x="1663" y="221"/>
                  </a:lnTo>
                  <a:lnTo>
                    <a:pt x="1689" y="196"/>
                  </a:lnTo>
                  <a:lnTo>
                    <a:pt x="1716" y="172"/>
                  </a:lnTo>
                  <a:lnTo>
                    <a:pt x="1745" y="149"/>
                  </a:lnTo>
                  <a:lnTo>
                    <a:pt x="1774" y="128"/>
                  </a:lnTo>
                  <a:lnTo>
                    <a:pt x="1805" y="109"/>
                  </a:lnTo>
                  <a:lnTo>
                    <a:pt x="1836" y="91"/>
                  </a:lnTo>
                  <a:lnTo>
                    <a:pt x="1869" y="75"/>
                  </a:lnTo>
                  <a:lnTo>
                    <a:pt x="1902" y="58"/>
                  </a:lnTo>
                  <a:lnTo>
                    <a:pt x="1936" y="45"/>
                  </a:lnTo>
                  <a:lnTo>
                    <a:pt x="1971" y="33"/>
                  </a:lnTo>
                  <a:lnTo>
                    <a:pt x="2007" y="23"/>
                  </a:lnTo>
                  <a:lnTo>
                    <a:pt x="2043" y="15"/>
                  </a:lnTo>
                  <a:lnTo>
                    <a:pt x="2081" y="9"/>
                  </a:lnTo>
                  <a:lnTo>
                    <a:pt x="2118" y="4"/>
                  </a:lnTo>
                  <a:lnTo>
                    <a:pt x="2156" y="1"/>
                  </a:lnTo>
                  <a:lnTo>
                    <a:pt x="2195" y="0"/>
                  </a:lnTo>
                  <a:lnTo>
                    <a:pt x="2233" y="1"/>
                  </a:lnTo>
                  <a:lnTo>
                    <a:pt x="2271" y="4"/>
                  </a:lnTo>
                  <a:lnTo>
                    <a:pt x="2308" y="9"/>
                  </a:lnTo>
                  <a:lnTo>
                    <a:pt x="2346" y="15"/>
                  </a:lnTo>
                  <a:lnTo>
                    <a:pt x="2382" y="23"/>
                  </a:lnTo>
                  <a:lnTo>
                    <a:pt x="2418" y="33"/>
                  </a:lnTo>
                  <a:lnTo>
                    <a:pt x="2453" y="45"/>
                  </a:lnTo>
                  <a:lnTo>
                    <a:pt x="2487" y="58"/>
                  </a:lnTo>
                  <a:lnTo>
                    <a:pt x="2520" y="75"/>
                  </a:lnTo>
                  <a:lnTo>
                    <a:pt x="2553" y="91"/>
                  </a:lnTo>
                  <a:lnTo>
                    <a:pt x="2585" y="109"/>
                  </a:lnTo>
                  <a:lnTo>
                    <a:pt x="2615" y="128"/>
                  </a:lnTo>
                  <a:lnTo>
                    <a:pt x="2644" y="149"/>
                  </a:lnTo>
                  <a:lnTo>
                    <a:pt x="2673" y="172"/>
                  </a:lnTo>
                  <a:lnTo>
                    <a:pt x="2701" y="196"/>
                  </a:lnTo>
                  <a:lnTo>
                    <a:pt x="2726" y="221"/>
                  </a:lnTo>
                  <a:lnTo>
                    <a:pt x="2751" y="246"/>
                  </a:lnTo>
                  <a:lnTo>
                    <a:pt x="2775" y="275"/>
                  </a:lnTo>
                  <a:lnTo>
                    <a:pt x="2798" y="303"/>
                  </a:lnTo>
                  <a:lnTo>
                    <a:pt x="2819" y="332"/>
                  </a:lnTo>
                  <a:lnTo>
                    <a:pt x="2838" y="363"/>
                  </a:lnTo>
                  <a:lnTo>
                    <a:pt x="2856" y="394"/>
                  </a:lnTo>
                  <a:lnTo>
                    <a:pt x="2873" y="427"/>
                  </a:lnTo>
                  <a:lnTo>
                    <a:pt x="2887" y="461"/>
                  </a:lnTo>
                  <a:lnTo>
                    <a:pt x="2902" y="494"/>
                  </a:lnTo>
                  <a:lnTo>
                    <a:pt x="2914" y="529"/>
                  </a:lnTo>
                  <a:lnTo>
                    <a:pt x="2924" y="565"/>
                  </a:lnTo>
                  <a:lnTo>
                    <a:pt x="2932" y="602"/>
                  </a:lnTo>
                  <a:lnTo>
                    <a:pt x="2939" y="638"/>
                  </a:lnTo>
                  <a:lnTo>
                    <a:pt x="2943" y="676"/>
                  </a:lnTo>
                  <a:lnTo>
                    <a:pt x="2946" y="714"/>
                  </a:lnTo>
                  <a:lnTo>
                    <a:pt x="2947" y="754"/>
                  </a:lnTo>
                  <a:lnTo>
                    <a:pt x="2947" y="772"/>
                  </a:lnTo>
                  <a:lnTo>
                    <a:pt x="2946" y="789"/>
                  </a:lnTo>
                  <a:lnTo>
                    <a:pt x="2945" y="807"/>
                  </a:lnTo>
                  <a:lnTo>
                    <a:pt x="2943" y="825"/>
                  </a:lnTo>
                  <a:lnTo>
                    <a:pt x="4256" y="825"/>
                  </a:lnTo>
                  <a:lnTo>
                    <a:pt x="4270" y="826"/>
                  </a:lnTo>
                  <a:lnTo>
                    <a:pt x="4283" y="828"/>
                  </a:lnTo>
                  <a:lnTo>
                    <a:pt x="4295" y="831"/>
                  </a:lnTo>
                  <a:lnTo>
                    <a:pt x="4307" y="837"/>
                  </a:lnTo>
                  <a:lnTo>
                    <a:pt x="4320" y="842"/>
                  </a:lnTo>
                  <a:lnTo>
                    <a:pt x="4331" y="849"/>
                  </a:lnTo>
                  <a:lnTo>
                    <a:pt x="4341" y="857"/>
                  </a:lnTo>
                  <a:lnTo>
                    <a:pt x="4351" y="865"/>
                  </a:lnTo>
                  <a:lnTo>
                    <a:pt x="4359" y="875"/>
                  </a:lnTo>
                  <a:lnTo>
                    <a:pt x="4367" y="885"/>
                  </a:lnTo>
                  <a:lnTo>
                    <a:pt x="4374" y="896"/>
                  </a:lnTo>
                  <a:lnTo>
                    <a:pt x="4379" y="908"/>
                  </a:lnTo>
                  <a:lnTo>
                    <a:pt x="4384" y="920"/>
                  </a:lnTo>
                  <a:lnTo>
                    <a:pt x="4387" y="934"/>
                  </a:lnTo>
                  <a:lnTo>
                    <a:pt x="4389" y="947"/>
                  </a:lnTo>
                  <a:lnTo>
                    <a:pt x="4390" y="961"/>
                  </a:lnTo>
                  <a:lnTo>
                    <a:pt x="4390" y="1993"/>
                  </a:lnTo>
                  <a:lnTo>
                    <a:pt x="4389" y="2006"/>
                  </a:lnTo>
                  <a:lnTo>
                    <a:pt x="4387" y="2020"/>
                  </a:lnTo>
                  <a:lnTo>
                    <a:pt x="4384" y="2032"/>
                  </a:lnTo>
                  <a:lnTo>
                    <a:pt x="4379" y="2045"/>
                  </a:lnTo>
                  <a:lnTo>
                    <a:pt x="4374" y="2056"/>
                  </a:lnTo>
                  <a:lnTo>
                    <a:pt x="4367" y="2067"/>
                  </a:lnTo>
                  <a:lnTo>
                    <a:pt x="4359" y="2079"/>
                  </a:lnTo>
                  <a:lnTo>
                    <a:pt x="4351" y="2088"/>
                  </a:lnTo>
                  <a:lnTo>
                    <a:pt x="4341" y="2097"/>
                  </a:lnTo>
                  <a:lnTo>
                    <a:pt x="4331" y="2104"/>
                  </a:lnTo>
                  <a:lnTo>
                    <a:pt x="4320" y="2111"/>
                  </a:lnTo>
                  <a:lnTo>
                    <a:pt x="4307" y="2117"/>
                  </a:lnTo>
                  <a:lnTo>
                    <a:pt x="4295" y="2121"/>
                  </a:lnTo>
                  <a:lnTo>
                    <a:pt x="4283" y="2124"/>
                  </a:lnTo>
                  <a:lnTo>
                    <a:pt x="4270" y="2126"/>
                  </a:lnTo>
                  <a:lnTo>
                    <a:pt x="4256" y="2127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Freeform 178">
              <a:extLst>
                <a:ext uri="{FF2B5EF4-FFF2-40B4-BE49-F238E27FC236}">
                  <a16:creationId xmlns:a16="http://schemas.microsoft.com/office/drawing/2014/main" id="{3C91864C-088E-4146-989F-F0344F0ED2BE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1907" y="1273770"/>
              <a:ext cx="330200" cy="400050"/>
            </a:xfrm>
            <a:custGeom>
              <a:avLst/>
              <a:gdLst>
                <a:gd name="T0" fmla="*/ 120 w 6864"/>
                <a:gd name="T1" fmla="*/ 8323 h 8323"/>
                <a:gd name="T2" fmla="*/ 82 w 6864"/>
                <a:gd name="T3" fmla="*/ 8313 h 8323"/>
                <a:gd name="T4" fmla="*/ 49 w 6864"/>
                <a:gd name="T5" fmla="*/ 8293 h 8323"/>
                <a:gd name="T6" fmla="*/ 23 w 6864"/>
                <a:gd name="T7" fmla="*/ 8265 h 8323"/>
                <a:gd name="T8" fmla="*/ 6 w 6864"/>
                <a:gd name="T9" fmla="*/ 8229 h 8323"/>
                <a:gd name="T10" fmla="*/ 0 w 6864"/>
                <a:gd name="T11" fmla="*/ 8189 h 8323"/>
                <a:gd name="T12" fmla="*/ 2 w 6864"/>
                <a:gd name="T13" fmla="*/ 107 h 8323"/>
                <a:gd name="T14" fmla="*/ 17 w 6864"/>
                <a:gd name="T15" fmla="*/ 69 h 8323"/>
                <a:gd name="T16" fmla="*/ 39 w 6864"/>
                <a:gd name="T17" fmla="*/ 39 h 8323"/>
                <a:gd name="T18" fmla="*/ 70 w 6864"/>
                <a:gd name="T19" fmla="*/ 16 h 8323"/>
                <a:gd name="T20" fmla="*/ 107 w 6864"/>
                <a:gd name="T21" fmla="*/ 3 h 8323"/>
                <a:gd name="T22" fmla="*/ 1371 w 6864"/>
                <a:gd name="T23" fmla="*/ 0 h 8323"/>
                <a:gd name="T24" fmla="*/ 1410 w 6864"/>
                <a:gd name="T25" fmla="*/ 6 h 8323"/>
                <a:gd name="T26" fmla="*/ 1446 w 6864"/>
                <a:gd name="T27" fmla="*/ 23 h 8323"/>
                <a:gd name="T28" fmla="*/ 1474 w 6864"/>
                <a:gd name="T29" fmla="*/ 48 h 8323"/>
                <a:gd name="T30" fmla="*/ 1494 w 6864"/>
                <a:gd name="T31" fmla="*/ 82 h 8323"/>
                <a:gd name="T32" fmla="*/ 1504 w 6864"/>
                <a:gd name="T33" fmla="*/ 120 h 8323"/>
                <a:gd name="T34" fmla="*/ 1502 w 6864"/>
                <a:gd name="T35" fmla="*/ 161 h 8323"/>
                <a:gd name="T36" fmla="*/ 1488 w 6864"/>
                <a:gd name="T37" fmla="*/ 199 h 8323"/>
                <a:gd name="T38" fmla="*/ 1465 w 6864"/>
                <a:gd name="T39" fmla="*/ 229 h 8323"/>
                <a:gd name="T40" fmla="*/ 1435 w 6864"/>
                <a:gd name="T41" fmla="*/ 252 h 8323"/>
                <a:gd name="T42" fmla="*/ 1397 w 6864"/>
                <a:gd name="T43" fmla="*/ 267 h 8323"/>
                <a:gd name="T44" fmla="*/ 268 w 6864"/>
                <a:gd name="T45" fmla="*/ 269 h 8323"/>
                <a:gd name="T46" fmla="*/ 6595 w 6864"/>
                <a:gd name="T47" fmla="*/ 269 h 8323"/>
                <a:gd name="T48" fmla="*/ 5466 w 6864"/>
                <a:gd name="T49" fmla="*/ 267 h 8323"/>
                <a:gd name="T50" fmla="*/ 5428 w 6864"/>
                <a:gd name="T51" fmla="*/ 252 h 8323"/>
                <a:gd name="T52" fmla="*/ 5397 w 6864"/>
                <a:gd name="T53" fmla="*/ 229 h 8323"/>
                <a:gd name="T54" fmla="*/ 5374 w 6864"/>
                <a:gd name="T55" fmla="*/ 199 h 8323"/>
                <a:gd name="T56" fmla="*/ 5361 w 6864"/>
                <a:gd name="T57" fmla="*/ 161 h 8323"/>
                <a:gd name="T58" fmla="*/ 5359 w 6864"/>
                <a:gd name="T59" fmla="*/ 120 h 8323"/>
                <a:gd name="T60" fmla="*/ 5369 w 6864"/>
                <a:gd name="T61" fmla="*/ 82 h 8323"/>
                <a:gd name="T62" fmla="*/ 5389 w 6864"/>
                <a:gd name="T63" fmla="*/ 48 h 8323"/>
                <a:gd name="T64" fmla="*/ 5417 w 6864"/>
                <a:gd name="T65" fmla="*/ 23 h 8323"/>
                <a:gd name="T66" fmla="*/ 5453 w 6864"/>
                <a:gd name="T67" fmla="*/ 6 h 8323"/>
                <a:gd name="T68" fmla="*/ 5493 w 6864"/>
                <a:gd name="T69" fmla="*/ 0 h 8323"/>
                <a:gd name="T70" fmla="*/ 6756 w 6864"/>
                <a:gd name="T71" fmla="*/ 3 h 8323"/>
                <a:gd name="T72" fmla="*/ 6793 w 6864"/>
                <a:gd name="T73" fmla="*/ 16 h 8323"/>
                <a:gd name="T74" fmla="*/ 6824 w 6864"/>
                <a:gd name="T75" fmla="*/ 39 h 8323"/>
                <a:gd name="T76" fmla="*/ 6848 w 6864"/>
                <a:gd name="T77" fmla="*/ 71 h 8323"/>
                <a:gd name="T78" fmla="*/ 6861 w 6864"/>
                <a:gd name="T79" fmla="*/ 107 h 8323"/>
                <a:gd name="T80" fmla="*/ 6864 w 6864"/>
                <a:gd name="T81" fmla="*/ 8189 h 8323"/>
                <a:gd name="T82" fmla="*/ 6858 w 6864"/>
                <a:gd name="T83" fmla="*/ 8229 h 8323"/>
                <a:gd name="T84" fmla="*/ 6840 w 6864"/>
                <a:gd name="T85" fmla="*/ 8264 h 8323"/>
                <a:gd name="T86" fmla="*/ 6815 w 6864"/>
                <a:gd name="T87" fmla="*/ 8293 h 8323"/>
                <a:gd name="T88" fmla="*/ 6782 w 6864"/>
                <a:gd name="T89" fmla="*/ 8313 h 8323"/>
                <a:gd name="T90" fmla="*/ 6743 w 6864"/>
                <a:gd name="T91" fmla="*/ 8323 h 8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864" h="8323">
                  <a:moveTo>
                    <a:pt x="6729" y="8323"/>
                  </a:moveTo>
                  <a:lnTo>
                    <a:pt x="134" y="8323"/>
                  </a:lnTo>
                  <a:lnTo>
                    <a:pt x="120" y="8323"/>
                  </a:lnTo>
                  <a:lnTo>
                    <a:pt x="107" y="8321"/>
                  </a:lnTo>
                  <a:lnTo>
                    <a:pt x="94" y="8317"/>
                  </a:lnTo>
                  <a:lnTo>
                    <a:pt x="82" y="8313"/>
                  </a:lnTo>
                  <a:lnTo>
                    <a:pt x="70" y="8307"/>
                  </a:lnTo>
                  <a:lnTo>
                    <a:pt x="59" y="8300"/>
                  </a:lnTo>
                  <a:lnTo>
                    <a:pt x="49" y="8293"/>
                  </a:lnTo>
                  <a:lnTo>
                    <a:pt x="39" y="8284"/>
                  </a:lnTo>
                  <a:lnTo>
                    <a:pt x="31" y="8275"/>
                  </a:lnTo>
                  <a:lnTo>
                    <a:pt x="23" y="8265"/>
                  </a:lnTo>
                  <a:lnTo>
                    <a:pt x="17" y="8253"/>
                  </a:lnTo>
                  <a:lnTo>
                    <a:pt x="10" y="8241"/>
                  </a:lnTo>
                  <a:lnTo>
                    <a:pt x="6" y="8229"/>
                  </a:lnTo>
                  <a:lnTo>
                    <a:pt x="2" y="8216"/>
                  </a:lnTo>
                  <a:lnTo>
                    <a:pt x="0" y="8203"/>
                  </a:lnTo>
                  <a:lnTo>
                    <a:pt x="0" y="8189"/>
                  </a:lnTo>
                  <a:lnTo>
                    <a:pt x="0" y="134"/>
                  </a:lnTo>
                  <a:lnTo>
                    <a:pt x="0" y="120"/>
                  </a:lnTo>
                  <a:lnTo>
                    <a:pt x="2" y="107"/>
                  </a:lnTo>
                  <a:lnTo>
                    <a:pt x="6" y="94"/>
                  </a:lnTo>
                  <a:lnTo>
                    <a:pt x="10" y="82"/>
                  </a:lnTo>
                  <a:lnTo>
                    <a:pt x="17" y="69"/>
                  </a:lnTo>
                  <a:lnTo>
                    <a:pt x="23" y="58"/>
                  </a:lnTo>
                  <a:lnTo>
                    <a:pt x="31" y="48"/>
                  </a:lnTo>
                  <a:lnTo>
                    <a:pt x="39" y="39"/>
                  </a:lnTo>
                  <a:lnTo>
                    <a:pt x="49" y="30"/>
                  </a:lnTo>
                  <a:lnTo>
                    <a:pt x="59" y="23"/>
                  </a:lnTo>
                  <a:lnTo>
                    <a:pt x="70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371" y="0"/>
                  </a:lnTo>
                  <a:lnTo>
                    <a:pt x="1384" y="1"/>
                  </a:lnTo>
                  <a:lnTo>
                    <a:pt x="1397" y="3"/>
                  </a:lnTo>
                  <a:lnTo>
                    <a:pt x="1410" y="6"/>
                  </a:lnTo>
                  <a:lnTo>
                    <a:pt x="1422" y="10"/>
                  </a:lnTo>
                  <a:lnTo>
                    <a:pt x="1435" y="16"/>
                  </a:lnTo>
                  <a:lnTo>
                    <a:pt x="1446" y="23"/>
                  </a:lnTo>
                  <a:lnTo>
                    <a:pt x="1456" y="30"/>
                  </a:lnTo>
                  <a:lnTo>
                    <a:pt x="1465" y="39"/>
                  </a:lnTo>
                  <a:lnTo>
                    <a:pt x="1474" y="48"/>
                  </a:lnTo>
                  <a:lnTo>
                    <a:pt x="1482" y="59"/>
                  </a:lnTo>
                  <a:lnTo>
                    <a:pt x="1488" y="71"/>
                  </a:lnTo>
                  <a:lnTo>
                    <a:pt x="1494" y="82"/>
                  </a:lnTo>
                  <a:lnTo>
                    <a:pt x="1498" y="95"/>
                  </a:lnTo>
                  <a:lnTo>
                    <a:pt x="1502" y="107"/>
                  </a:lnTo>
                  <a:lnTo>
                    <a:pt x="1504" y="120"/>
                  </a:lnTo>
                  <a:lnTo>
                    <a:pt x="1504" y="134"/>
                  </a:lnTo>
                  <a:lnTo>
                    <a:pt x="1504" y="148"/>
                  </a:lnTo>
                  <a:lnTo>
                    <a:pt x="1502" y="161"/>
                  </a:lnTo>
                  <a:lnTo>
                    <a:pt x="1498" y="175"/>
                  </a:lnTo>
                  <a:lnTo>
                    <a:pt x="1494" y="187"/>
                  </a:lnTo>
                  <a:lnTo>
                    <a:pt x="1488" y="199"/>
                  </a:lnTo>
                  <a:lnTo>
                    <a:pt x="1482" y="210"/>
                  </a:lnTo>
                  <a:lnTo>
                    <a:pt x="1474" y="220"/>
                  </a:lnTo>
                  <a:lnTo>
                    <a:pt x="1465" y="229"/>
                  </a:lnTo>
                  <a:lnTo>
                    <a:pt x="1456" y="238"/>
                  </a:lnTo>
                  <a:lnTo>
                    <a:pt x="1446" y="246"/>
                  </a:lnTo>
                  <a:lnTo>
                    <a:pt x="1435" y="252"/>
                  </a:lnTo>
                  <a:lnTo>
                    <a:pt x="1422" y="258"/>
                  </a:lnTo>
                  <a:lnTo>
                    <a:pt x="1410" y="263"/>
                  </a:lnTo>
                  <a:lnTo>
                    <a:pt x="1397" y="267"/>
                  </a:lnTo>
                  <a:lnTo>
                    <a:pt x="1384" y="269"/>
                  </a:lnTo>
                  <a:lnTo>
                    <a:pt x="1371" y="269"/>
                  </a:lnTo>
                  <a:lnTo>
                    <a:pt x="268" y="269"/>
                  </a:lnTo>
                  <a:lnTo>
                    <a:pt x="268" y="8054"/>
                  </a:lnTo>
                  <a:lnTo>
                    <a:pt x="6595" y="8054"/>
                  </a:lnTo>
                  <a:lnTo>
                    <a:pt x="6595" y="269"/>
                  </a:lnTo>
                  <a:lnTo>
                    <a:pt x="5493" y="269"/>
                  </a:lnTo>
                  <a:lnTo>
                    <a:pt x="5479" y="269"/>
                  </a:lnTo>
                  <a:lnTo>
                    <a:pt x="5466" y="267"/>
                  </a:lnTo>
                  <a:lnTo>
                    <a:pt x="5453" y="263"/>
                  </a:lnTo>
                  <a:lnTo>
                    <a:pt x="5441" y="258"/>
                  </a:lnTo>
                  <a:lnTo>
                    <a:pt x="5428" y="252"/>
                  </a:lnTo>
                  <a:lnTo>
                    <a:pt x="5417" y="246"/>
                  </a:lnTo>
                  <a:lnTo>
                    <a:pt x="5407" y="238"/>
                  </a:lnTo>
                  <a:lnTo>
                    <a:pt x="5397" y="229"/>
                  </a:lnTo>
                  <a:lnTo>
                    <a:pt x="5389" y="220"/>
                  </a:lnTo>
                  <a:lnTo>
                    <a:pt x="5381" y="210"/>
                  </a:lnTo>
                  <a:lnTo>
                    <a:pt x="5374" y="199"/>
                  </a:lnTo>
                  <a:lnTo>
                    <a:pt x="5369" y="187"/>
                  </a:lnTo>
                  <a:lnTo>
                    <a:pt x="5364" y="175"/>
                  </a:lnTo>
                  <a:lnTo>
                    <a:pt x="5361" y="161"/>
                  </a:lnTo>
                  <a:lnTo>
                    <a:pt x="5359" y="148"/>
                  </a:lnTo>
                  <a:lnTo>
                    <a:pt x="5358" y="134"/>
                  </a:lnTo>
                  <a:lnTo>
                    <a:pt x="5359" y="120"/>
                  </a:lnTo>
                  <a:lnTo>
                    <a:pt x="5361" y="107"/>
                  </a:lnTo>
                  <a:lnTo>
                    <a:pt x="5364" y="94"/>
                  </a:lnTo>
                  <a:lnTo>
                    <a:pt x="5369" y="82"/>
                  </a:lnTo>
                  <a:lnTo>
                    <a:pt x="5374" y="69"/>
                  </a:lnTo>
                  <a:lnTo>
                    <a:pt x="5381" y="59"/>
                  </a:lnTo>
                  <a:lnTo>
                    <a:pt x="5389" y="48"/>
                  </a:lnTo>
                  <a:lnTo>
                    <a:pt x="5397" y="39"/>
                  </a:lnTo>
                  <a:lnTo>
                    <a:pt x="5407" y="30"/>
                  </a:lnTo>
                  <a:lnTo>
                    <a:pt x="5417" y="23"/>
                  </a:lnTo>
                  <a:lnTo>
                    <a:pt x="5428" y="16"/>
                  </a:lnTo>
                  <a:lnTo>
                    <a:pt x="5441" y="10"/>
                  </a:lnTo>
                  <a:lnTo>
                    <a:pt x="5453" y="6"/>
                  </a:lnTo>
                  <a:lnTo>
                    <a:pt x="5466" y="3"/>
                  </a:lnTo>
                  <a:lnTo>
                    <a:pt x="5479" y="1"/>
                  </a:lnTo>
                  <a:lnTo>
                    <a:pt x="5493" y="0"/>
                  </a:lnTo>
                  <a:lnTo>
                    <a:pt x="6729" y="0"/>
                  </a:lnTo>
                  <a:lnTo>
                    <a:pt x="6743" y="1"/>
                  </a:lnTo>
                  <a:lnTo>
                    <a:pt x="6756" y="3"/>
                  </a:lnTo>
                  <a:lnTo>
                    <a:pt x="6769" y="6"/>
                  </a:lnTo>
                  <a:lnTo>
                    <a:pt x="6782" y="10"/>
                  </a:lnTo>
                  <a:lnTo>
                    <a:pt x="6793" y="16"/>
                  </a:lnTo>
                  <a:lnTo>
                    <a:pt x="6804" y="23"/>
                  </a:lnTo>
                  <a:lnTo>
                    <a:pt x="6815" y="30"/>
                  </a:lnTo>
                  <a:lnTo>
                    <a:pt x="6824" y="39"/>
                  </a:lnTo>
                  <a:lnTo>
                    <a:pt x="6833" y="48"/>
                  </a:lnTo>
                  <a:lnTo>
                    <a:pt x="6840" y="59"/>
                  </a:lnTo>
                  <a:lnTo>
                    <a:pt x="6848" y="71"/>
                  </a:lnTo>
                  <a:lnTo>
                    <a:pt x="6853" y="82"/>
                  </a:lnTo>
                  <a:lnTo>
                    <a:pt x="6858" y="95"/>
                  </a:lnTo>
                  <a:lnTo>
                    <a:pt x="6861" y="107"/>
                  </a:lnTo>
                  <a:lnTo>
                    <a:pt x="6863" y="120"/>
                  </a:lnTo>
                  <a:lnTo>
                    <a:pt x="6864" y="134"/>
                  </a:lnTo>
                  <a:lnTo>
                    <a:pt x="6864" y="8189"/>
                  </a:lnTo>
                  <a:lnTo>
                    <a:pt x="6863" y="8202"/>
                  </a:lnTo>
                  <a:lnTo>
                    <a:pt x="6861" y="8216"/>
                  </a:lnTo>
                  <a:lnTo>
                    <a:pt x="6858" y="8229"/>
                  </a:lnTo>
                  <a:lnTo>
                    <a:pt x="6854" y="8241"/>
                  </a:lnTo>
                  <a:lnTo>
                    <a:pt x="6848" y="8253"/>
                  </a:lnTo>
                  <a:lnTo>
                    <a:pt x="6840" y="8264"/>
                  </a:lnTo>
                  <a:lnTo>
                    <a:pt x="6833" y="8275"/>
                  </a:lnTo>
                  <a:lnTo>
                    <a:pt x="6824" y="8284"/>
                  </a:lnTo>
                  <a:lnTo>
                    <a:pt x="6815" y="8293"/>
                  </a:lnTo>
                  <a:lnTo>
                    <a:pt x="6804" y="8300"/>
                  </a:lnTo>
                  <a:lnTo>
                    <a:pt x="6793" y="8307"/>
                  </a:lnTo>
                  <a:lnTo>
                    <a:pt x="6782" y="8313"/>
                  </a:lnTo>
                  <a:lnTo>
                    <a:pt x="6769" y="8317"/>
                  </a:lnTo>
                  <a:lnTo>
                    <a:pt x="6757" y="8321"/>
                  </a:lnTo>
                  <a:lnTo>
                    <a:pt x="6743" y="8323"/>
                  </a:lnTo>
                  <a:lnTo>
                    <a:pt x="6729" y="832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Freeform 179">
              <a:extLst>
                <a:ext uri="{FF2B5EF4-FFF2-40B4-BE49-F238E27FC236}">
                  <a16:creationId xmlns:a16="http://schemas.microsoft.com/office/drawing/2014/main" id="{D611FD97-4D81-4CD3-90C4-3F64F6F40513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1120" y="1372195"/>
              <a:ext cx="92075" cy="92075"/>
            </a:xfrm>
            <a:custGeom>
              <a:avLst/>
              <a:gdLst>
                <a:gd name="T0" fmla="*/ 134 w 1917"/>
                <a:gd name="T1" fmla="*/ 1923 h 1923"/>
                <a:gd name="T2" fmla="*/ 107 w 1917"/>
                <a:gd name="T3" fmla="*/ 1920 h 1923"/>
                <a:gd name="T4" fmla="*/ 82 w 1917"/>
                <a:gd name="T5" fmla="*/ 1912 h 1923"/>
                <a:gd name="T6" fmla="*/ 60 w 1917"/>
                <a:gd name="T7" fmla="*/ 1899 h 1923"/>
                <a:gd name="T8" fmla="*/ 39 w 1917"/>
                <a:gd name="T9" fmla="*/ 1883 h 1923"/>
                <a:gd name="T10" fmla="*/ 23 w 1917"/>
                <a:gd name="T11" fmla="*/ 1863 h 1923"/>
                <a:gd name="T12" fmla="*/ 11 w 1917"/>
                <a:gd name="T13" fmla="*/ 1840 h 1923"/>
                <a:gd name="T14" fmla="*/ 3 w 1917"/>
                <a:gd name="T15" fmla="*/ 1815 h 1923"/>
                <a:gd name="T16" fmla="*/ 0 w 1917"/>
                <a:gd name="T17" fmla="*/ 1787 h 1923"/>
                <a:gd name="T18" fmla="*/ 1 w 1917"/>
                <a:gd name="T19" fmla="*/ 122 h 1923"/>
                <a:gd name="T20" fmla="*/ 6 w 1917"/>
                <a:gd name="T21" fmla="*/ 95 h 1923"/>
                <a:gd name="T22" fmla="*/ 16 w 1917"/>
                <a:gd name="T23" fmla="*/ 71 h 1923"/>
                <a:gd name="T24" fmla="*/ 31 w 1917"/>
                <a:gd name="T25" fmla="*/ 50 h 1923"/>
                <a:gd name="T26" fmla="*/ 50 w 1917"/>
                <a:gd name="T27" fmla="*/ 32 h 1923"/>
                <a:gd name="T28" fmla="*/ 71 w 1917"/>
                <a:gd name="T29" fmla="*/ 17 h 1923"/>
                <a:gd name="T30" fmla="*/ 94 w 1917"/>
                <a:gd name="T31" fmla="*/ 7 h 1923"/>
                <a:gd name="T32" fmla="*/ 120 w 1917"/>
                <a:gd name="T33" fmla="*/ 1 h 1923"/>
                <a:gd name="T34" fmla="*/ 1165 w 1917"/>
                <a:gd name="T35" fmla="*/ 1 h 1923"/>
                <a:gd name="T36" fmla="*/ 1192 w 1917"/>
                <a:gd name="T37" fmla="*/ 3 h 1923"/>
                <a:gd name="T38" fmla="*/ 1217 w 1917"/>
                <a:gd name="T39" fmla="*/ 12 h 1923"/>
                <a:gd name="T40" fmla="*/ 1240 w 1917"/>
                <a:gd name="T41" fmla="*/ 24 h 1923"/>
                <a:gd name="T42" fmla="*/ 1260 w 1917"/>
                <a:gd name="T43" fmla="*/ 40 h 1923"/>
                <a:gd name="T44" fmla="*/ 1277 w 1917"/>
                <a:gd name="T45" fmla="*/ 60 h 1923"/>
                <a:gd name="T46" fmla="*/ 1289 w 1917"/>
                <a:gd name="T47" fmla="*/ 83 h 1923"/>
                <a:gd name="T48" fmla="*/ 1297 w 1917"/>
                <a:gd name="T49" fmla="*/ 109 h 1923"/>
                <a:gd name="T50" fmla="*/ 1299 w 1917"/>
                <a:gd name="T51" fmla="*/ 136 h 1923"/>
                <a:gd name="T52" fmla="*/ 1297 w 1917"/>
                <a:gd name="T53" fmla="*/ 163 h 1923"/>
                <a:gd name="T54" fmla="*/ 1289 w 1917"/>
                <a:gd name="T55" fmla="*/ 187 h 1923"/>
                <a:gd name="T56" fmla="*/ 1277 w 1917"/>
                <a:gd name="T57" fmla="*/ 211 h 1923"/>
                <a:gd name="T58" fmla="*/ 1260 w 1917"/>
                <a:gd name="T59" fmla="*/ 231 h 1923"/>
                <a:gd name="T60" fmla="*/ 1240 w 1917"/>
                <a:gd name="T61" fmla="*/ 247 h 1923"/>
                <a:gd name="T62" fmla="*/ 1217 w 1917"/>
                <a:gd name="T63" fmla="*/ 259 h 1923"/>
                <a:gd name="T64" fmla="*/ 1192 w 1917"/>
                <a:gd name="T65" fmla="*/ 267 h 1923"/>
                <a:gd name="T66" fmla="*/ 1165 w 1917"/>
                <a:gd name="T67" fmla="*/ 270 h 1923"/>
                <a:gd name="T68" fmla="*/ 268 w 1917"/>
                <a:gd name="T69" fmla="*/ 1654 h 1923"/>
                <a:gd name="T70" fmla="*/ 1649 w 1917"/>
                <a:gd name="T71" fmla="*/ 1375 h 1923"/>
                <a:gd name="T72" fmla="*/ 1652 w 1917"/>
                <a:gd name="T73" fmla="*/ 1348 h 1923"/>
                <a:gd name="T74" fmla="*/ 1660 w 1917"/>
                <a:gd name="T75" fmla="*/ 1322 h 1923"/>
                <a:gd name="T76" fmla="*/ 1672 w 1917"/>
                <a:gd name="T77" fmla="*/ 1299 h 1923"/>
                <a:gd name="T78" fmla="*/ 1688 w 1917"/>
                <a:gd name="T79" fmla="*/ 1279 h 1923"/>
                <a:gd name="T80" fmla="*/ 1709 w 1917"/>
                <a:gd name="T81" fmla="*/ 1263 h 1923"/>
                <a:gd name="T82" fmla="*/ 1731 w 1917"/>
                <a:gd name="T83" fmla="*/ 1251 h 1923"/>
                <a:gd name="T84" fmla="*/ 1756 w 1917"/>
                <a:gd name="T85" fmla="*/ 1243 h 1923"/>
                <a:gd name="T86" fmla="*/ 1783 w 1917"/>
                <a:gd name="T87" fmla="*/ 1239 h 1923"/>
                <a:gd name="T88" fmla="*/ 1810 w 1917"/>
                <a:gd name="T89" fmla="*/ 1243 h 1923"/>
                <a:gd name="T90" fmla="*/ 1836 w 1917"/>
                <a:gd name="T91" fmla="*/ 1251 h 1923"/>
                <a:gd name="T92" fmla="*/ 1858 w 1917"/>
                <a:gd name="T93" fmla="*/ 1263 h 1923"/>
                <a:gd name="T94" fmla="*/ 1878 w 1917"/>
                <a:gd name="T95" fmla="*/ 1279 h 1923"/>
                <a:gd name="T96" fmla="*/ 1894 w 1917"/>
                <a:gd name="T97" fmla="*/ 1299 h 1923"/>
                <a:gd name="T98" fmla="*/ 1907 w 1917"/>
                <a:gd name="T99" fmla="*/ 1322 h 1923"/>
                <a:gd name="T100" fmla="*/ 1914 w 1917"/>
                <a:gd name="T101" fmla="*/ 1348 h 1923"/>
                <a:gd name="T102" fmla="*/ 1917 w 1917"/>
                <a:gd name="T103" fmla="*/ 1375 h 1923"/>
                <a:gd name="T104" fmla="*/ 1916 w 1917"/>
                <a:gd name="T105" fmla="*/ 1801 h 1923"/>
                <a:gd name="T106" fmla="*/ 1911 w 1917"/>
                <a:gd name="T107" fmla="*/ 1828 h 1923"/>
                <a:gd name="T108" fmla="*/ 1901 w 1917"/>
                <a:gd name="T109" fmla="*/ 1852 h 1923"/>
                <a:gd name="T110" fmla="*/ 1887 w 1917"/>
                <a:gd name="T111" fmla="*/ 1873 h 1923"/>
                <a:gd name="T112" fmla="*/ 1869 w 1917"/>
                <a:gd name="T113" fmla="*/ 1891 h 1923"/>
                <a:gd name="T114" fmla="*/ 1847 w 1917"/>
                <a:gd name="T115" fmla="*/ 1905 h 1923"/>
                <a:gd name="T116" fmla="*/ 1824 w 1917"/>
                <a:gd name="T117" fmla="*/ 1916 h 1923"/>
                <a:gd name="T118" fmla="*/ 1797 w 1917"/>
                <a:gd name="T119" fmla="*/ 1922 h 1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17" h="1923">
                  <a:moveTo>
                    <a:pt x="1783" y="1923"/>
                  </a:moveTo>
                  <a:lnTo>
                    <a:pt x="134" y="1923"/>
                  </a:lnTo>
                  <a:lnTo>
                    <a:pt x="120" y="1922"/>
                  </a:lnTo>
                  <a:lnTo>
                    <a:pt x="107" y="1920"/>
                  </a:lnTo>
                  <a:lnTo>
                    <a:pt x="94" y="1916"/>
                  </a:lnTo>
                  <a:lnTo>
                    <a:pt x="82" y="1912"/>
                  </a:lnTo>
                  <a:lnTo>
                    <a:pt x="71" y="1905"/>
                  </a:lnTo>
                  <a:lnTo>
                    <a:pt x="60" y="1899"/>
                  </a:lnTo>
                  <a:lnTo>
                    <a:pt x="50" y="1891"/>
                  </a:lnTo>
                  <a:lnTo>
                    <a:pt x="39" y="1883"/>
                  </a:lnTo>
                  <a:lnTo>
                    <a:pt x="31" y="1873"/>
                  </a:lnTo>
                  <a:lnTo>
                    <a:pt x="23" y="1863"/>
                  </a:lnTo>
                  <a:lnTo>
                    <a:pt x="16" y="1852"/>
                  </a:lnTo>
                  <a:lnTo>
                    <a:pt x="11" y="1840"/>
                  </a:lnTo>
                  <a:lnTo>
                    <a:pt x="6" y="1828"/>
                  </a:lnTo>
                  <a:lnTo>
                    <a:pt x="3" y="1815"/>
                  </a:lnTo>
                  <a:lnTo>
                    <a:pt x="1" y="1801"/>
                  </a:lnTo>
                  <a:lnTo>
                    <a:pt x="0" y="1787"/>
                  </a:lnTo>
                  <a:lnTo>
                    <a:pt x="0" y="135"/>
                  </a:lnTo>
                  <a:lnTo>
                    <a:pt x="1" y="122"/>
                  </a:lnTo>
                  <a:lnTo>
                    <a:pt x="3" y="109"/>
                  </a:lnTo>
                  <a:lnTo>
                    <a:pt x="6" y="95"/>
                  </a:lnTo>
                  <a:lnTo>
                    <a:pt x="11" y="83"/>
                  </a:lnTo>
                  <a:lnTo>
                    <a:pt x="16" y="71"/>
                  </a:lnTo>
                  <a:lnTo>
                    <a:pt x="23" y="60"/>
                  </a:lnTo>
                  <a:lnTo>
                    <a:pt x="31" y="50"/>
                  </a:lnTo>
                  <a:lnTo>
                    <a:pt x="39" y="40"/>
                  </a:lnTo>
                  <a:lnTo>
                    <a:pt x="50" y="32"/>
                  </a:lnTo>
                  <a:lnTo>
                    <a:pt x="60" y="24"/>
                  </a:lnTo>
                  <a:lnTo>
                    <a:pt x="71" y="17"/>
                  </a:lnTo>
                  <a:lnTo>
                    <a:pt x="82" y="12"/>
                  </a:lnTo>
                  <a:lnTo>
                    <a:pt x="94" y="7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165" y="1"/>
                  </a:lnTo>
                  <a:lnTo>
                    <a:pt x="1178" y="1"/>
                  </a:lnTo>
                  <a:lnTo>
                    <a:pt x="1192" y="3"/>
                  </a:lnTo>
                  <a:lnTo>
                    <a:pt x="1204" y="7"/>
                  </a:lnTo>
                  <a:lnTo>
                    <a:pt x="1217" y="12"/>
                  </a:lnTo>
                  <a:lnTo>
                    <a:pt x="1229" y="17"/>
                  </a:lnTo>
                  <a:lnTo>
                    <a:pt x="1240" y="24"/>
                  </a:lnTo>
                  <a:lnTo>
                    <a:pt x="1251" y="32"/>
                  </a:lnTo>
                  <a:lnTo>
                    <a:pt x="1260" y="40"/>
                  </a:lnTo>
                  <a:lnTo>
                    <a:pt x="1269" y="50"/>
                  </a:lnTo>
                  <a:lnTo>
                    <a:pt x="1277" y="60"/>
                  </a:lnTo>
                  <a:lnTo>
                    <a:pt x="1283" y="71"/>
                  </a:lnTo>
                  <a:lnTo>
                    <a:pt x="1289" y="83"/>
                  </a:lnTo>
                  <a:lnTo>
                    <a:pt x="1293" y="95"/>
                  </a:lnTo>
                  <a:lnTo>
                    <a:pt x="1297" y="109"/>
                  </a:lnTo>
                  <a:lnTo>
                    <a:pt x="1299" y="122"/>
                  </a:lnTo>
                  <a:lnTo>
                    <a:pt x="1299" y="136"/>
                  </a:lnTo>
                  <a:lnTo>
                    <a:pt x="1299" y="149"/>
                  </a:lnTo>
                  <a:lnTo>
                    <a:pt x="1297" y="163"/>
                  </a:lnTo>
                  <a:lnTo>
                    <a:pt x="1293" y="175"/>
                  </a:lnTo>
                  <a:lnTo>
                    <a:pt x="1289" y="187"/>
                  </a:lnTo>
                  <a:lnTo>
                    <a:pt x="1283" y="200"/>
                  </a:lnTo>
                  <a:lnTo>
                    <a:pt x="1277" y="211"/>
                  </a:lnTo>
                  <a:lnTo>
                    <a:pt x="1269" y="221"/>
                  </a:lnTo>
                  <a:lnTo>
                    <a:pt x="1260" y="231"/>
                  </a:lnTo>
                  <a:lnTo>
                    <a:pt x="1251" y="239"/>
                  </a:lnTo>
                  <a:lnTo>
                    <a:pt x="1240" y="247"/>
                  </a:lnTo>
                  <a:lnTo>
                    <a:pt x="1229" y="254"/>
                  </a:lnTo>
                  <a:lnTo>
                    <a:pt x="1217" y="259"/>
                  </a:lnTo>
                  <a:lnTo>
                    <a:pt x="1204" y="264"/>
                  </a:lnTo>
                  <a:lnTo>
                    <a:pt x="1192" y="267"/>
                  </a:lnTo>
                  <a:lnTo>
                    <a:pt x="1178" y="269"/>
                  </a:lnTo>
                  <a:lnTo>
                    <a:pt x="1165" y="270"/>
                  </a:lnTo>
                  <a:lnTo>
                    <a:pt x="268" y="270"/>
                  </a:lnTo>
                  <a:lnTo>
                    <a:pt x="268" y="1654"/>
                  </a:lnTo>
                  <a:lnTo>
                    <a:pt x="1649" y="1654"/>
                  </a:lnTo>
                  <a:lnTo>
                    <a:pt x="1649" y="1375"/>
                  </a:lnTo>
                  <a:lnTo>
                    <a:pt x="1650" y="1361"/>
                  </a:lnTo>
                  <a:lnTo>
                    <a:pt x="1652" y="1348"/>
                  </a:lnTo>
                  <a:lnTo>
                    <a:pt x="1655" y="1334"/>
                  </a:lnTo>
                  <a:lnTo>
                    <a:pt x="1660" y="1322"/>
                  </a:lnTo>
                  <a:lnTo>
                    <a:pt x="1665" y="1310"/>
                  </a:lnTo>
                  <a:lnTo>
                    <a:pt x="1672" y="1299"/>
                  </a:lnTo>
                  <a:lnTo>
                    <a:pt x="1680" y="1289"/>
                  </a:lnTo>
                  <a:lnTo>
                    <a:pt x="1688" y="1279"/>
                  </a:lnTo>
                  <a:lnTo>
                    <a:pt x="1699" y="1271"/>
                  </a:lnTo>
                  <a:lnTo>
                    <a:pt x="1709" y="1263"/>
                  </a:lnTo>
                  <a:lnTo>
                    <a:pt x="1720" y="1257"/>
                  </a:lnTo>
                  <a:lnTo>
                    <a:pt x="1731" y="1251"/>
                  </a:lnTo>
                  <a:lnTo>
                    <a:pt x="1743" y="1247"/>
                  </a:lnTo>
                  <a:lnTo>
                    <a:pt x="1756" y="1243"/>
                  </a:lnTo>
                  <a:lnTo>
                    <a:pt x="1769" y="1241"/>
                  </a:lnTo>
                  <a:lnTo>
                    <a:pt x="1783" y="1239"/>
                  </a:lnTo>
                  <a:lnTo>
                    <a:pt x="1797" y="1241"/>
                  </a:lnTo>
                  <a:lnTo>
                    <a:pt x="1810" y="1243"/>
                  </a:lnTo>
                  <a:lnTo>
                    <a:pt x="1824" y="1246"/>
                  </a:lnTo>
                  <a:lnTo>
                    <a:pt x="1836" y="1251"/>
                  </a:lnTo>
                  <a:lnTo>
                    <a:pt x="1847" y="1256"/>
                  </a:lnTo>
                  <a:lnTo>
                    <a:pt x="1858" y="1263"/>
                  </a:lnTo>
                  <a:lnTo>
                    <a:pt x="1869" y="1271"/>
                  </a:lnTo>
                  <a:lnTo>
                    <a:pt x="1878" y="1279"/>
                  </a:lnTo>
                  <a:lnTo>
                    <a:pt x="1887" y="1289"/>
                  </a:lnTo>
                  <a:lnTo>
                    <a:pt x="1894" y="1299"/>
                  </a:lnTo>
                  <a:lnTo>
                    <a:pt x="1901" y="1310"/>
                  </a:lnTo>
                  <a:lnTo>
                    <a:pt x="1907" y="1322"/>
                  </a:lnTo>
                  <a:lnTo>
                    <a:pt x="1911" y="1334"/>
                  </a:lnTo>
                  <a:lnTo>
                    <a:pt x="1914" y="1348"/>
                  </a:lnTo>
                  <a:lnTo>
                    <a:pt x="1916" y="1361"/>
                  </a:lnTo>
                  <a:lnTo>
                    <a:pt x="1917" y="1375"/>
                  </a:lnTo>
                  <a:lnTo>
                    <a:pt x="1917" y="1787"/>
                  </a:lnTo>
                  <a:lnTo>
                    <a:pt x="1916" y="1801"/>
                  </a:lnTo>
                  <a:lnTo>
                    <a:pt x="1914" y="1815"/>
                  </a:lnTo>
                  <a:lnTo>
                    <a:pt x="1911" y="1828"/>
                  </a:lnTo>
                  <a:lnTo>
                    <a:pt x="1907" y="1840"/>
                  </a:lnTo>
                  <a:lnTo>
                    <a:pt x="1901" y="1852"/>
                  </a:lnTo>
                  <a:lnTo>
                    <a:pt x="1894" y="1863"/>
                  </a:lnTo>
                  <a:lnTo>
                    <a:pt x="1887" y="1873"/>
                  </a:lnTo>
                  <a:lnTo>
                    <a:pt x="1878" y="1883"/>
                  </a:lnTo>
                  <a:lnTo>
                    <a:pt x="1869" y="1891"/>
                  </a:lnTo>
                  <a:lnTo>
                    <a:pt x="1858" y="1899"/>
                  </a:lnTo>
                  <a:lnTo>
                    <a:pt x="1847" y="1905"/>
                  </a:lnTo>
                  <a:lnTo>
                    <a:pt x="1836" y="1912"/>
                  </a:lnTo>
                  <a:lnTo>
                    <a:pt x="1824" y="1916"/>
                  </a:lnTo>
                  <a:lnTo>
                    <a:pt x="1810" y="1920"/>
                  </a:lnTo>
                  <a:lnTo>
                    <a:pt x="1797" y="1922"/>
                  </a:lnTo>
                  <a:lnTo>
                    <a:pt x="1783" y="192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Freeform 180">
              <a:extLst>
                <a:ext uri="{FF2B5EF4-FFF2-40B4-BE49-F238E27FC236}">
                  <a16:creationId xmlns:a16="http://schemas.microsoft.com/office/drawing/2014/main" id="{D9893D5F-C1AF-44E8-ADC0-674BFAFB2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9695" y="1367433"/>
              <a:ext cx="87312" cy="68263"/>
            </a:xfrm>
            <a:custGeom>
              <a:avLst/>
              <a:gdLst>
                <a:gd name="T0" fmla="*/ 546 w 1814"/>
                <a:gd name="T1" fmla="*/ 1404 h 1404"/>
                <a:gd name="T2" fmla="*/ 520 w 1814"/>
                <a:gd name="T3" fmla="*/ 1402 h 1404"/>
                <a:gd name="T4" fmla="*/ 495 w 1814"/>
                <a:gd name="T5" fmla="*/ 1394 h 1404"/>
                <a:gd name="T6" fmla="*/ 471 w 1814"/>
                <a:gd name="T7" fmla="*/ 1382 h 1404"/>
                <a:gd name="T8" fmla="*/ 451 w 1814"/>
                <a:gd name="T9" fmla="*/ 1366 h 1404"/>
                <a:gd name="T10" fmla="*/ 30 w 1814"/>
                <a:gd name="T11" fmla="*/ 942 h 1404"/>
                <a:gd name="T12" fmla="*/ 15 w 1814"/>
                <a:gd name="T13" fmla="*/ 920 h 1404"/>
                <a:gd name="T14" fmla="*/ 5 w 1814"/>
                <a:gd name="T15" fmla="*/ 896 h 1404"/>
                <a:gd name="T16" fmla="*/ 0 w 1814"/>
                <a:gd name="T17" fmla="*/ 870 h 1404"/>
                <a:gd name="T18" fmla="*/ 0 w 1814"/>
                <a:gd name="T19" fmla="*/ 844 h 1404"/>
                <a:gd name="T20" fmla="*/ 5 w 1814"/>
                <a:gd name="T21" fmla="*/ 819 h 1404"/>
                <a:gd name="T22" fmla="*/ 15 w 1814"/>
                <a:gd name="T23" fmla="*/ 795 h 1404"/>
                <a:gd name="T24" fmla="*/ 30 w 1814"/>
                <a:gd name="T25" fmla="*/ 773 h 1404"/>
                <a:gd name="T26" fmla="*/ 49 w 1814"/>
                <a:gd name="T27" fmla="*/ 753 h 1404"/>
                <a:gd name="T28" fmla="*/ 72 w 1814"/>
                <a:gd name="T29" fmla="*/ 738 h 1404"/>
                <a:gd name="T30" fmla="*/ 96 w 1814"/>
                <a:gd name="T31" fmla="*/ 729 h 1404"/>
                <a:gd name="T32" fmla="*/ 121 w 1814"/>
                <a:gd name="T33" fmla="*/ 724 h 1404"/>
                <a:gd name="T34" fmla="*/ 147 w 1814"/>
                <a:gd name="T35" fmla="*/ 724 h 1404"/>
                <a:gd name="T36" fmla="*/ 172 w 1814"/>
                <a:gd name="T37" fmla="*/ 729 h 1404"/>
                <a:gd name="T38" fmla="*/ 196 w 1814"/>
                <a:gd name="T39" fmla="*/ 738 h 1404"/>
                <a:gd name="T40" fmla="*/ 218 w 1814"/>
                <a:gd name="T41" fmla="*/ 753 h 1404"/>
                <a:gd name="T42" fmla="*/ 546 w 1814"/>
                <a:gd name="T43" fmla="*/ 1080 h 1404"/>
                <a:gd name="T44" fmla="*/ 1595 w 1814"/>
                <a:gd name="T45" fmla="*/ 30 h 1404"/>
                <a:gd name="T46" fmla="*/ 1617 w 1814"/>
                <a:gd name="T47" fmla="*/ 16 h 1404"/>
                <a:gd name="T48" fmla="*/ 1641 w 1814"/>
                <a:gd name="T49" fmla="*/ 5 h 1404"/>
                <a:gd name="T50" fmla="*/ 1667 w 1814"/>
                <a:gd name="T51" fmla="*/ 0 h 1404"/>
                <a:gd name="T52" fmla="*/ 1693 w 1814"/>
                <a:gd name="T53" fmla="*/ 0 h 1404"/>
                <a:gd name="T54" fmla="*/ 1718 w 1814"/>
                <a:gd name="T55" fmla="*/ 5 h 1404"/>
                <a:gd name="T56" fmla="*/ 1742 w 1814"/>
                <a:gd name="T57" fmla="*/ 16 h 1404"/>
                <a:gd name="T58" fmla="*/ 1764 w 1814"/>
                <a:gd name="T59" fmla="*/ 30 h 1404"/>
                <a:gd name="T60" fmla="*/ 1784 w 1814"/>
                <a:gd name="T61" fmla="*/ 50 h 1404"/>
                <a:gd name="T62" fmla="*/ 1799 w 1814"/>
                <a:gd name="T63" fmla="*/ 72 h 1404"/>
                <a:gd name="T64" fmla="*/ 1809 w 1814"/>
                <a:gd name="T65" fmla="*/ 96 h 1404"/>
                <a:gd name="T66" fmla="*/ 1814 w 1814"/>
                <a:gd name="T67" fmla="*/ 122 h 1404"/>
                <a:gd name="T68" fmla="*/ 1814 w 1814"/>
                <a:gd name="T69" fmla="*/ 147 h 1404"/>
                <a:gd name="T70" fmla="*/ 1809 w 1814"/>
                <a:gd name="T71" fmla="*/ 172 h 1404"/>
                <a:gd name="T72" fmla="*/ 1799 w 1814"/>
                <a:gd name="T73" fmla="*/ 196 h 1404"/>
                <a:gd name="T74" fmla="*/ 1784 w 1814"/>
                <a:gd name="T75" fmla="*/ 220 h 1404"/>
                <a:gd name="T76" fmla="*/ 641 w 1814"/>
                <a:gd name="T77" fmla="*/ 1366 h 1404"/>
                <a:gd name="T78" fmla="*/ 621 w 1814"/>
                <a:gd name="T79" fmla="*/ 1382 h 1404"/>
                <a:gd name="T80" fmla="*/ 597 w 1814"/>
                <a:gd name="T81" fmla="*/ 1394 h 1404"/>
                <a:gd name="T82" fmla="*/ 572 w 1814"/>
                <a:gd name="T83" fmla="*/ 1402 h 1404"/>
                <a:gd name="T84" fmla="*/ 546 w 1814"/>
                <a:gd name="T85" fmla="*/ 1404 h 1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14" h="1404">
                  <a:moveTo>
                    <a:pt x="546" y="1404"/>
                  </a:moveTo>
                  <a:lnTo>
                    <a:pt x="546" y="1404"/>
                  </a:lnTo>
                  <a:lnTo>
                    <a:pt x="533" y="1404"/>
                  </a:lnTo>
                  <a:lnTo>
                    <a:pt x="520" y="1402"/>
                  </a:lnTo>
                  <a:lnTo>
                    <a:pt x="507" y="1399"/>
                  </a:lnTo>
                  <a:lnTo>
                    <a:pt x="495" y="1394"/>
                  </a:lnTo>
                  <a:lnTo>
                    <a:pt x="482" y="1389"/>
                  </a:lnTo>
                  <a:lnTo>
                    <a:pt x="471" y="1382"/>
                  </a:lnTo>
                  <a:lnTo>
                    <a:pt x="461" y="1375"/>
                  </a:lnTo>
                  <a:lnTo>
                    <a:pt x="451" y="1366"/>
                  </a:lnTo>
                  <a:lnTo>
                    <a:pt x="40" y="952"/>
                  </a:lnTo>
                  <a:lnTo>
                    <a:pt x="30" y="942"/>
                  </a:lnTo>
                  <a:lnTo>
                    <a:pt x="22" y="931"/>
                  </a:lnTo>
                  <a:lnTo>
                    <a:pt x="15" y="920"/>
                  </a:lnTo>
                  <a:lnTo>
                    <a:pt x="9" y="908"/>
                  </a:lnTo>
                  <a:lnTo>
                    <a:pt x="5" y="896"/>
                  </a:lnTo>
                  <a:lnTo>
                    <a:pt x="2" y="883"/>
                  </a:lnTo>
                  <a:lnTo>
                    <a:pt x="0" y="870"/>
                  </a:lnTo>
                  <a:lnTo>
                    <a:pt x="0" y="857"/>
                  </a:lnTo>
                  <a:lnTo>
                    <a:pt x="0" y="844"/>
                  </a:lnTo>
                  <a:lnTo>
                    <a:pt x="2" y="831"/>
                  </a:lnTo>
                  <a:lnTo>
                    <a:pt x="5" y="819"/>
                  </a:lnTo>
                  <a:lnTo>
                    <a:pt x="9" y="807"/>
                  </a:lnTo>
                  <a:lnTo>
                    <a:pt x="15" y="795"/>
                  </a:lnTo>
                  <a:lnTo>
                    <a:pt x="22" y="784"/>
                  </a:lnTo>
                  <a:lnTo>
                    <a:pt x="30" y="773"/>
                  </a:lnTo>
                  <a:lnTo>
                    <a:pt x="39" y="762"/>
                  </a:lnTo>
                  <a:lnTo>
                    <a:pt x="49" y="753"/>
                  </a:lnTo>
                  <a:lnTo>
                    <a:pt x="60" y="745"/>
                  </a:lnTo>
                  <a:lnTo>
                    <a:pt x="72" y="738"/>
                  </a:lnTo>
                  <a:lnTo>
                    <a:pt x="83" y="733"/>
                  </a:lnTo>
                  <a:lnTo>
                    <a:pt x="96" y="729"/>
                  </a:lnTo>
                  <a:lnTo>
                    <a:pt x="108" y="726"/>
                  </a:lnTo>
                  <a:lnTo>
                    <a:pt x="121" y="724"/>
                  </a:lnTo>
                  <a:lnTo>
                    <a:pt x="135" y="723"/>
                  </a:lnTo>
                  <a:lnTo>
                    <a:pt x="147" y="724"/>
                  </a:lnTo>
                  <a:lnTo>
                    <a:pt x="160" y="726"/>
                  </a:lnTo>
                  <a:lnTo>
                    <a:pt x="172" y="729"/>
                  </a:lnTo>
                  <a:lnTo>
                    <a:pt x="184" y="733"/>
                  </a:lnTo>
                  <a:lnTo>
                    <a:pt x="196" y="738"/>
                  </a:lnTo>
                  <a:lnTo>
                    <a:pt x="208" y="745"/>
                  </a:lnTo>
                  <a:lnTo>
                    <a:pt x="218" y="753"/>
                  </a:lnTo>
                  <a:lnTo>
                    <a:pt x="228" y="762"/>
                  </a:lnTo>
                  <a:lnTo>
                    <a:pt x="546" y="1080"/>
                  </a:lnTo>
                  <a:lnTo>
                    <a:pt x="1585" y="39"/>
                  </a:lnTo>
                  <a:lnTo>
                    <a:pt x="1595" y="30"/>
                  </a:lnTo>
                  <a:lnTo>
                    <a:pt x="1606" y="22"/>
                  </a:lnTo>
                  <a:lnTo>
                    <a:pt x="1617" y="16"/>
                  </a:lnTo>
                  <a:lnTo>
                    <a:pt x="1629" y="9"/>
                  </a:lnTo>
                  <a:lnTo>
                    <a:pt x="1641" y="5"/>
                  </a:lnTo>
                  <a:lnTo>
                    <a:pt x="1654" y="2"/>
                  </a:lnTo>
                  <a:lnTo>
                    <a:pt x="1667" y="0"/>
                  </a:lnTo>
                  <a:lnTo>
                    <a:pt x="1680" y="0"/>
                  </a:lnTo>
                  <a:lnTo>
                    <a:pt x="1693" y="0"/>
                  </a:lnTo>
                  <a:lnTo>
                    <a:pt x="1705" y="2"/>
                  </a:lnTo>
                  <a:lnTo>
                    <a:pt x="1718" y="5"/>
                  </a:lnTo>
                  <a:lnTo>
                    <a:pt x="1730" y="9"/>
                  </a:lnTo>
                  <a:lnTo>
                    <a:pt x="1742" y="16"/>
                  </a:lnTo>
                  <a:lnTo>
                    <a:pt x="1753" y="22"/>
                  </a:lnTo>
                  <a:lnTo>
                    <a:pt x="1764" y="30"/>
                  </a:lnTo>
                  <a:lnTo>
                    <a:pt x="1774" y="39"/>
                  </a:lnTo>
                  <a:lnTo>
                    <a:pt x="1784" y="50"/>
                  </a:lnTo>
                  <a:lnTo>
                    <a:pt x="1792" y="60"/>
                  </a:lnTo>
                  <a:lnTo>
                    <a:pt x="1799" y="72"/>
                  </a:lnTo>
                  <a:lnTo>
                    <a:pt x="1804" y="83"/>
                  </a:lnTo>
                  <a:lnTo>
                    <a:pt x="1809" y="96"/>
                  </a:lnTo>
                  <a:lnTo>
                    <a:pt x="1812" y="109"/>
                  </a:lnTo>
                  <a:lnTo>
                    <a:pt x="1814" y="122"/>
                  </a:lnTo>
                  <a:lnTo>
                    <a:pt x="1814" y="134"/>
                  </a:lnTo>
                  <a:lnTo>
                    <a:pt x="1814" y="147"/>
                  </a:lnTo>
                  <a:lnTo>
                    <a:pt x="1812" y="160"/>
                  </a:lnTo>
                  <a:lnTo>
                    <a:pt x="1809" y="172"/>
                  </a:lnTo>
                  <a:lnTo>
                    <a:pt x="1804" y="184"/>
                  </a:lnTo>
                  <a:lnTo>
                    <a:pt x="1799" y="196"/>
                  </a:lnTo>
                  <a:lnTo>
                    <a:pt x="1792" y="209"/>
                  </a:lnTo>
                  <a:lnTo>
                    <a:pt x="1784" y="220"/>
                  </a:lnTo>
                  <a:lnTo>
                    <a:pt x="1774" y="230"/>
                  </a:lnTo>
                  <a:lnTo>
                    <a:pt x="641" y="1366"/>
                  </a:lnTo>
                  <a:lnTo>
                    <a:pt x="631" y="1375"/>
                  </a:lnTo>
                  <a:lnTo>
                    <a:pt x="621" y="1382"/>
                  </a:lnTo>
                  <a:lnTo>
                    <a:pt x="610" y="1389"/>
                  </a:lnTo>
                  <a:lnTo>
                    <a:pt x="597" y="1394"/>
                  </a:lnTo>
                  <a:lnTo>
                    <a:pt x="585" y="1399"/>
                  </a:lnTo>
                  <a:lnTo>
                    <a:pt x="572" y="1402"/>
                  </a:lnTo>
                  <a:lnTo>
                    <a:pt x="559" y="1404"/>
                  </a:lnTo>
                  <a:lnTo>
                    <a:pt x="546" y="1404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Freeform 181">
              <a:extLst>
                <a:ext uri="{FF2B5EF4-FFF2-40B4-BE49-F238E27FC236}">
                  <a16:creationId xmlns:a16="http://schemas.microsoft.com/office/drawing/2014/main" id="{8AD6B8D7-1348-469F-B91D-920B8770E58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1120" y="1511895"/>
              <a:ext cx="92075" cy="92075"/>
            </a:xfrm>
            <a:custGeom>
              <a:avLst/>
              <a:gdLst>
                <a:gd name="T0" fmla="*/ 134 w 1917"/>
                <a:gd name="T1" fmla="*/ 1920 h 1920"/>
                <a:gd name="T2" fmla="*/ 107 w 1917"/>
                <a:gd name="T3" fmla="*/ 1918 h 1920"/>
                <a:gd name="T4" fmla="*/ 82 w 1917"/>
                <a:gd name="T5" fmla="*/ 1910 h 1920"/>
                <a:gd name="T6" fmla="*/ 60 w 1917"/>
                <a:gd name="T7" fmla="*/ 1898 h 1920"/>
                <a:gd name="T8" fmla="*/ 39 w 1917"/>
                <a:gd name="T9" fmla="*/ 1881 h 1920"/>
                <a:gd name="T10" fmla="*/ 23 w 1917"/>
                <a:gd name="T11" fmla="*/ 1861 h 1920"/>
                <a:gd name="T12" fmla="*/ 11 w 1917"/>
                <a:gd name="T13" fmla="*/ 1838 h 1920"/>
                <a:gd name="T14" fmla="*/ 3 w 1917"/>
                <a:gd name="T15" fmla="*/ 1814 h 1920"/>
                <a:gd name="T16" fmla="*/ 0 w 1917"/>
                <a:gd name="T17" fmla="*/ 1787 h 1920"/>
                <a:gd name="T18" fmla="*/ 1 w 1917"/>
                <a:gd name="T19" fmla="*/ 120 h 1920"/>
                <a:gd name="T20" fmla="*/ 6 w 1917"/>
                <a:gd name="T21" fmla="*/ 95 h 1920"/>
                <a:gd name="T22" fmla="*/ 16 w 1917"/>
                <a:gd name="T23" fmla="*/ 71 h 1920"/>
                <a:gd name="T24" fmla="*/ 31 w 1917"/>
                <a:gd name="T25" fmla="*/ 48 h 1920"/>
                <a:gd name="T26" fmla="*/ 50 w 1917"/>
                <a:gd name="T27" fmla="*/ 30 h 1920"/>
                <a:gd name="T28" fmla="*/ 71 w 1917"/>
                <a:gd name="T29" fmla="*/ 16 h 1920"/>
                <a:gd name="T30" fmla="*/ 94 w 1917"/>
                <a:gd name="T31" fmla="*/ 6 h 1920"/>
                <a:gd name="T32" fmla="*/ 120 w 1917"/>
                <a:gd name="T33" fmla="*/ 1 h 1920"/>
                <a:gd name="T34" fmla="*/ 1165 w 1917"/>
                <a:gd name="T35" fmla="*/ 0 h 1920"/>
                <a:gd name="T36" fmla="*/ 1192 w 1917"/>
                <a:gd name="T37" fmla="*/ 2 h 1920"/>
                <a:gd name="T38" fmla="*/ 1217 w 1917"/>
                <a:gd name="T39" fmla="*/ 10 h 1920"/>
                <a:gd name="T40" fmla="*/ 1240 w 1917"/>
                <a:gd name="T41" fmla="*/ 23 h 1920"/>
                <a:gd name="T42" fmla="*/ 1260 w 1917"/>
                <a:gd name="T43" fmla="*/ 39 h 1920"/>
                <a:gd name="T44" fmla="*/ 1277 w 1917"/>
                <a:gd name="T45" fmla="*/ 60 h 1920"/>
                <a:gd name="T46" fmla="*/ 1289 w 1917"/>
                <a:gd name="T47" fmla="*/ 82 h 1920"/>
                <a:gd name="T48" fmla="*/ 1297 w 1917"/>
                <a:gd name="T49" fmla="*/ 107 h 1920"/>
                <a:gd name="T50" fmla="*/ 1299 w 1917"/>
                <a:gd name="T51" fmla="*/ 134 h 1920"/>
                <a:gd name="T52" fmla="*/ 1297 w 1917"/>
                <a:gd name="T53" fmla="*/ 162 h 1920"/>
                <a:gd name="T54" fmla="*/ 1289 w 1917"/>
                <a:gd name="T55" fmla="*/ 187 h 1920"/>
                <a:gd name="T56" fmla="*/ 1277 w 1917"/>
                <a:gd name="T57" fmla="*/ 209 h 1920"/>
                <a:gd name="T58" fmla="*/ 1260 w 1917"/>
                <a:gd name="T59" fmla="*/ 229 h 1920"/>
                <a:gd name="T60" fmla="*/ 1240 w 1917"/>
                <a:gd name="T61" fmla="*/ 245 h 1920"/>
                <a:gd name="T62" fmla="*/ 1217 w 1917"/>
                <a:gd name="T63" fmla="*/ 258 h 1920"/>
                <a:gd name="T64" fmla="*/ 1192 w 1917"/>
                <a:gd name="T65" fmla="*/ 266 h 1920"/>
                <a:gd name="T66" fmla="*/ 1165 w 1917"/>
                <a:gd name="T67" fmla="*/ 269 h 1920"/>
                <a:gd name="T68" fmla="*/ 268 w 1917"/>
                <a:gd name="T69" fmla="*/ 1652 h 1920"/>
                <a:gd name="T70" fmla="*/ 1649 w 1917"/>
                <a:gd name="T71" fmla="*/ 1372 h 1920"/>
                <a:gd name="T72" fmla="*/ 1652 w 1917"/>
                <a:gd name="T73" fmla="*/ 1346 h 1920"/>
                <a:gd name="T74" fmla="*/ 1660 w 1917"/>
                <a:gd name="T75" fmla="*/ 1321 h 1920"/>
                <a:gd name="T76" fmla="*/ 1672 w 1917"/>
                <a:gd name="T77" fmla="*/ 1298 h 1920"/>
                <a:gd name="T78" fmla="*/ 1688 w 1917"/>
                <a:gd name="T79" fmla="*/ 1278 h 1920"/>
                <a:gd name="T80" fmla="*/ 1709 w 1917"/>
                <a:gd name="T81" fmla="*/ 1261 h 1920"/>
                <a:gd name="T82" fmla="*/ 1731 w 1917"/>
                <a:gd name="T83" fmla="*/ 1249 h 1920"/>
                <a:gd name="T84" fmla="*/ 1756 w 1917"/>
                <a:gd name="T85" fmla="*/ 1242 h 1920"/>
                <a:gd name="T86" fmla="*/ 1783 w 1917"/>
                <a:gd name="T87" fmla="*/ 1239 h 1920"/>
                <a:gd name="T88" fmla="*/ 1810 w 1917"/>
                <a:gd name="T89" fmla="*/ 1242 h 1920"/>
                <a:gd name="T90" fmla="*/ 1836 w 1917"/>
                <a:gd name="T91" fmla="*/ 1249 h 1920"/>
                <a:gd name="T92" fmla="*/ 1858 w 1917"/>
                <a:gd name="T93" fmla="*/ 1261 h 1920"/>
                <a:gd name="T94" fmla="*/ 1878 w 1917"/>
                <a:gd name="T95" fmla="*/ 1278 h 1920"/>
                <a:gd name="T96" fmla="*/ 1894 w 1917"/>
                <a:gd name="T97" fmla="*/ 1298 h 1920"/>
                <a:gd name="T98" fmla="*/ 1907 w 1917"/>
                <a:gd name="T99" fmla="*/ 1321 h 1920"/>
                <a:gd name="T100" fmla="*/ 1914 w 1917"/>
                <a:gd name="T101" fmla="*/ 1346 h 1920"/>
                <a:gd name="T102" fmla="*/ 1917 w 1917"/>
                <a:gd name="T103" fmla="*/ 1372 h 1920"/>
                <a:gd name="T104" fmla="*/ 1916 w 1917"/>
                <a:gd name="T105" fmla="*/ 1800 h 1920"/>
                <a:gd name="T106" fmla="*/ 1911 w 1917"/>
                <a:gd name="T107" fmla="*/ 1826 h 1920"/>
                <a:gd name="T108" fmla="*/ 1901 w 1917"/>
                <a:gd name="T109" fmla="*/ 1850 h 1920"/>
                <a:gd name="T110" fmla="*/ 1887 w 1917"/>
                <a:gd name="T111" fmla="*/ 1872 h 1920"/>
                <a:gd name="T112" fmla="*/ 1869 w 1917"/>
                <a:gd name="T113" fmla="*/ 1890 h 1920"/>
                <a:gd name="T114" fmla="*/ 1847 w 1917"/>
                <a:gd name="T115" fmla="*/ 1904 h 1920"/>
                <a:gd name="T116" fmla="*/ 1824 w 1917"/>
                <a:gd name="T117" fmla="*/ 1914 h 1920"/>
                <a:gd name="T118" fmla="*/ 1797 w 1917"/>
                <a:gd name="T119" fmla="*/ 1920 h 1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17" h="1920">
                  <a:moveTo>
                    <a:pt x="1783" y="1920"/>
                  </a:moveTo>
                  <a:lnTo>
                    <a:pt x="134" y="1920"/>
                  </a:lnTo>
                  <a:lnTo>
                    <a:pt x="120" y="1920"/>
                  </a:lnTo>
                  <a:lnTo>
                    <a:pt x="107" y="1918"/>
                  </a:lnTo>
                  <a:lnTo>
                    <a:pt x="94" y="1914"/>
                  </a:lnTo>
                  <a:lnTo>
                    <a:pt x="82" y="1910"/>
                  </a:lnTo>
                  <a:lnTo>
                    <a:pt x="71" y="1904"/>
                  </a:lnTo>
                  <a:lnTo>
                    <a:pt x="60" y="1898"/>
                  </a:lnTo>
                  <a:lnTo>
                    <a:pt x="50" y="1890"/>
                  </a:lnTo>
                  <a:lnTo>
                    <a:pt x="39" y="1881"/>
                  </a:lnTo>
                  <a:lnTo>
                    <a:pt x="31" y="1872"/>
                  </a:lnTo>
                  <a:lnTo>
                    <a:pt x="23" y="1861"/>
                  </a:lnTo>
                  <a:lnTo>
                    <a:pt x="16" y="1850"/>
                  </a:lnTo>
                  <a:lnTo>
                    <a:pt x="11" y="1838"/>
                  </a:lnTo>
                  <a:lnTo>
                    <a:pt x="6" y="1826"/>
                  </a:lnTo>
                  <a:lnTo>
                    <a:pt x="3" y="1814"/>
                  </a:lnTo>
                  <a:lnTo>
                    <a:pt x="1" y="1800"/>
                  </a:lnTo>
                  <a:lnTo>
                    <a:pt x="0" y="1787"/>
                  </a:lnTo>
                  <a:lnTo>
                    <a:pt x="0" y="134"/>
                  </a:lnTo>
                  <a:lnTo>
                    <a:pt x="1" y="120"/>
                  </a:lnTo>
                  <a:lnTo>
                    <a:pt x="3" y="107"/>
                  </a:lnTo>
                  <a:lnTo>
                    <a:pt x="6" y="95"/>
                  </a:lnTo>
                  <a:lnTo>
                    <a:pt x="11" y="82"/>
                  </a:lnTo>
                  <a:lnTo>
                    <a:pt x="16" y="71"/>
                  </a:lnTo>
                  <a:lnTo>
                    <a:pt x="23" y="60"/>
                  </a:lnTo>
                  <a:lnTo>
                    <a:pt x="31" y="48"/>
                  </a:lnTo>
                  <a:lnTo>
                    <a:pt x="39" y="39"/>
                  </a:lnTo>
                  <a:lnTo>
                    <a:pt x="50" y="30"/>
                  </a:lnTo>
                  <a:lnTo>
                    <a:pt x="60" y="23"/>
                  </a:lnTo>
                  <a:lnTo>
                    <a:pt x="71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165" y="0"/>
                  </a:lnTo>
                  <a:lnTo>
                    <a:pt x="1178" y="0"/>
                  </a:lnTo>
                  <a:lnTo>
                    <a:pt x="1192" y="2"/>
                  </a:lnTo>
                  <a:lnTo>
                    <a:pt x="1204" y="6"/>
                  </a:lnTo>
                  <a:lnTo>
                    <a:pt x="1217" y="10"/>
                  </a:lnTo>
                  <a:lnTo>
                    <a:pt x="1229" y="16"/>
                  </a:lnTo>
                  <a:lnTo>
                    <a:pt x="1240" y="23"/>
                  </a:lnTo>
                  <a:lnTo>
                    <a:pt x="1251" y="30"/>
                  </a:lnTo>
                  <a:lnTo>
                    <a:pt x="1260" y="39"/>
                  </a:lnTo>
                  <a:lnTo>
                    <a:pt x="1269" y="48"/>
                  </a:lnTo>
                  <a:lnTo>
                    <a:pt x="1277" y="60"/>
                  </a:lnTo>
                  <a:lnTo>
                    <a:pt x="1283" y="70"/>
                  </a:lnTo>
                  <a:lnTo>
                    <a:pt x="1289" y="82"/>
                  </a:lnTo>
                  <a:lnTo>
                    <a:pt x="1293" y="94"/>
                  </a:lnTo>
                  <a:lnTo>
                    <a:pt x="1297" y="107"/>
                  </a:lnTo>
                  <a:lnTo>
                    <a:pt x="1299" y="120"/>
                  </a:lnTo>
                  <a:lnTo>
                    <a:pt x="1299" y="134"/>
                  </a:lnTo>
                  <a:lnTo>
                    <a:pt x="1299" y="148"/>
                  </a:lnTo>
                  <a:lnTo>
                    <a:pt x="1297" y="162"/>
                  </a:lnTo>
                  <a:lnTo>
                    <a:pt x="1293" y="174"/>
                  </a:lnTo>
                  <a:lnTo>
                    <a:pt x="1289" y="187"/>
                  </a:lnTo>
                  <a:lnTo>
                    <a:pt x="1283" y="198"/>
                  </a:lnTo>
                  <a:lnTo>
                    <a:pt x="1277" y="209"/>
                  </a:lnTo>
                  <a:lnTo>
                    <a:pt x="1269" y="219"/>
                  </a:lnTo>
                  <a:lnTo>
                    <a:pt x="1260" y="229"/>
                  </a:lnTo>
                  <a:lnTo>
                    <a:pt x="1251" y="237"/>
                  </a:lnTo>
                  <a:lnTo>
                    <a:pt x="1240" y="245"/>
                  </a:lnTo>
                  <a:lnTo>
                    <a:pt x="1229" y="253"/>
                  </a:lnTo>
                  <a:lnTo>
                    <a:pt x="1217" y="258"/>
                  </a:lnTo>
                  <a:lnTo>
                    <a:pt x="1204" y="263"/>
                  </a:lnTo>
                  <a:lnTo>
                    <a:pt x="1192" y="266"/>
                  </a:lnTo>
                  <a:lnTo>
                    <a:pt x="1178" y="268"/>
                  </a:lnTo>
                  <a:lnTo>
                    <a:pt x="1165" y="269"/>
                  </a:lnTo>
                  <a:lnTo>
                    <a:pt x="268" y="268"/>
                  </a:lnTo>
                  <a:lnTo>
                    <a:pt x="268" y="1652"/>
                  </a:lnTo>
                  <a:lnTo>
                    <a:pt x="1649" y="1652"/>
                  </a:lnTo>
                  <a:lnTo>
                    <a:pt x="1649" y="1372"/>
                  </a:lnTo>
                  <a:lnTo>
                    <a:pt x="1650" y="1359"/>
                  </a:lnTo>
                  <a:lnTo>
                    <a:pt x="1652" y="1346"/>
                  </a:lnTo>
                  <a:lnTo>
                    <a:pt x="1655" y="1333"/>
                  </a:lnTo>
                  <a:lnTo>
                    <a:pt x="1660" y="1321"/>
                  </a:lnTo>
                  <a:lnTo>
                    <a:pt x="1665" y="1309"/>
                  </a:lnTo>
                  <a:lnTo>
                    <a:pt x="1672" y="1298"/>
                  </a:lnTo>
                  <a:lnTo>
                    <a:pt x="1680" y="1287"/>
                  </a:lnTo>
                  <a:lnTo>
                    <a:pt x="1688" y="1278"/>
                  </a:lnTo>
                  <a:lnTo>
                    <a:pt x="1699" y="1269"/>
                  </a:lnTo>
                  <a:lnTo>
                    <a:pt x="1709" y="1261"/>
                  </a:lnTo>
                  <a:lnTo>
                    <a:pt x="1720" y="1255"/>
                  </a:lnTo>
                  <a:lnTo>
                    <a:pt x="1731" y="1249"/>
                  </a:lnTo>
                  <a:lnTo>
                    <a:pt x="1743" y="1245"/>
                  </a:lnTo>
                  <a:lnTo>
                    <a:pt x="1756" y="1242"/>
                  </a:lnTo>
                  <a:lnTo>
                    <a:pt x="1769" y="1240"/>
                  </a:lnTo>
                  <a:lnTo>
                    <a:pt x="1783" y="1239"/>
                  </a:lnTo>
                  <a:lnTo>
                    <a:pt x="1797" y="1240"/>
                  </a:lnTo>
                  <a:lnTo>
                    <a:pt x="1810" y="1242"/>
                  </a:lnTo>
                  <a:lnTo>
                    <a:pt x="1824" y="1245"/>
                  </a:lnTo>
                  <a:lnTo>
                    <a:pt x="1836" y="1249"/>
                  </a:lnTo>
                  <a:lnTo>
                    <a:pt x="1847" y="1255"/>
                  </a:lnTo>
                  <a:lnTo>
                    <a:pt x="1858" y="1261"/>
                  </a:lnTo>
                  <a:lnTo>
                    <a:pt x="1869" y="1269"/>
                  </a:lnTo>
                  <a:lnTo>
                    <a:pt x="1878" y="1278"/>
                  </a:lnTo>
                  <a:lnTo>
                    <a:pt x="1887" y="1287"/>
                  </a:lnTo>
                  <a:lnTo>
                    <a:pt x="1894" y="1298"/>
                  </a:lnTo>
                  <a:lnTo>
                    <a:pt x="1901" y="1309"/>
                  </a:lnTo>
                  <a:lnTo>
                    <a:pt x="1907" y="1321"/>
                  </a:lnTo>
                  <a:lnTo>
                    <a:pt x="1911" y="1333"/>
                  </a:lnTo>
                  <a:lnTo>
                    <a:pt x="1914" y="1346"/>
                  </a:lnTo>
                  <a:lnTo>
                    <a:pt x="1916" y="1359"/>
                  </a:lnTo>
                  <a:lnTo>
                    <a:pt x="1917" y="1372"/>
                  </a:lnTo>
                  <a:lnTo>
                    <a:pt x="1917" y="1787"/>
                  </a:lnTo>
                  <a:lnTo>
                    <a:pt x="1916" y="1800"/>
                  </a:lnTo>
                  <a:lnTo>
                    <a:pt x="1914" y="1814"/>
                  </a:lnTo>
                  <a:lnTo>
                    <a:pt x="1911" y="1826"/>
                  </a:lnTo>
                  <a:lnTo>
                    <a:pt x="1907" y="1838"/>
                  </a:lnTo>
                  <a:lnTo>
                    <a:pt x="1901" y="1850"/>
                  </a:lnTo>
                  <a:lnTo>
                    <a:pt x="1894" y="1861"/>
                  </a:lnTo>
                  <a:lnTo>
                    <a:pt x="1887" y="1872"/>
                  </a:lnTo>
                  <a:lnTo>
                    <a:pt x="1878" y="1881"/>
                  </a:lnTo>
                  <a:lnTo>
                    <a:pt x="1869" y="1890"/>
                  </a:lnTo>
                  <a:lnTo>
                    <a:pt x="1858" y="1898"/>
                  </a:lnTo>
                  <a:lnTo>
                    <a:pt x="1847" y="1904"/>
                  </a:lnTo>
                  <a:lnTo>
                    <a:pt x="1836" y="1910"/>
                  </a:lnTo>
                  <a:lnTo>
                    <a:pt x="1824" y="1914"/>
                  </a:lnTo>
                  <a:lnTo>
                    <a:pt x="1810" y="1918"/>
                  </a:lnTo>
                  <a:lnTo>
                    <a:pt x="1797" y="1920"/>
                  </a:lnTo>
                  <a:lnTo>
                    <a:pt x="1783" y="192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Freeform 182">
              <a:extLst>
                <a:ext uri="{FF2B5EF4-FFF2-40B4-BE49-F238E27FC236}">
                  <a16:creationId xmlns:a16="http://schemas.microsoft.com/office/drawing/2014/main" id="{9777D930-20F8-42EB-8714-7B4C68A30D40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9695" y="1507133"/>
              <a:ext cx="87312" cy="66675"/>
            </a:xfrm>
            <a:custGeom>
              <a:avLst/>
              <a:gdLst>
                <a:gd name="T0" fmla="*/ 546 w 1814"/>
                <a:gd name="T1" fmla="*/ 1406 h 1406"/>
                <a:gd name="T2" fmla="*/ 520 w 1814"/>
                <a:gd name="T3" fmla="*/ 1403 h 1406"/>
                <a:gd name="T4" fmla="*/ 495 w 1814"/>
                <a:gd name="T5" fmla="*/ 1395 h 1406"/>
                <a:gd name="T6" fmla="*/ 471 w 1814"/>
                <a:gd name="T7" fmla="*/ 1382 h 1406"/>
                <a:gd name="T8" fmla="*/ 451 w 1814"/>
                <a:gd name="T9" fmla="*/ 1366 h 1406"/>
                <a:gd name="T10" fmla="*/ 30 w 1814"/>
                <a:gd name="T11" fmla="*/ 943 h 1406"/>
                <a:gd name="T12" fmla="*/ 15 w 1814"/>
                <a:gd name="T13" fmla="*/ 920 h 1406"/>
                <a:gd name="T14" fmla="*/ 5 w 1814"/>
                <a:gd name="T15" fmla="*/ 895 h 1406"/>
                <a:gd name="T16" fmla="*/ 0 w 1814"/>
                <a:gd name="T17" fmla="*/ 870 h 1406"/>
                <a:gd name="T18" fmla="*/ 0 w 1814"/>
                <a:gd name="T19" fmla="*/ 845 h 1406"/>
                <a:gd name="T20" fmla="*/ 5 w 1814"/>
                <a:gd name="T21" fmla="*/ 819 h 1406"/>
                <a:gd name="T22" fmla="*/ 15 w 1814"/>
                <a:gd name="T23" fmla="*/ 795 h 1406"/>
                <a:gd name="T24" fmla="*/ 30 w 1814"/>
                <a:gd name="T25" fmla="*/ 773 h 1406"/>
                <a:gd name="T26" fmla="*/ 49 w 1814"/>
                <a:gd name="T27" fmla="*/ 754 h 1406"/>
                <a:gd name="T28" fmla="*/ 72 w 1814"/>
                <a:gd name="T29" fmla="*/ 739 h 1406"/>
                <a:gd name="T30" fmla="*/ 96 w 1814"/>
                <a:gd name="T31" fmla="*/ 728 h 1406"/>
                <a:gd name="T32" fmla="*/ 121 w 1814"/>
                <a:gd name="T33" fmla="*/ 723 h 1406"/>
                <a:gd name="T34" fmla="*/ 147 w 1814"/>
                <a:gd name="T35" fmla="*/ 723 h 1406"/>
                <a:gd name="T36" fmla="*/ 172 w 1814"/>
                <a:gd name="T37" fmla="*/ 728 h 1406"/>
                <a:gd name="T38" fmla="*/ 196 w 1814"/>
                <a:gd name="T39" fmla="*/ 739 h 1406"/>
                <a:gd name="T40" fmla="*/ 218 w 1814"/>
                <a:gd name="T41" fmla="*/ 754 h 1406"/>
                <a:gd name="T42" fmla="*/ 546 w 1814"/>
                <a:gd name="T43" fmla="*/ 1081 h 1406"/>
                <a:gd name="T44" fmla="*/ 1595 w 1814"/>
                <a:gd name="T45" fmla="*/ 30 h 1406"/>
                <a:gd name="T46" fmla="*/ 1617 w 1814"/>
                <a:gd name="T47" fmla="*/ 15 h 1406"/>
                <a:gd name="T48" fmla="*/ 1641 w 1814"/>
                <a:gd name="T49" fmla="*/ 6 h 1406"/>
                <a:gd name="T50" fmla="*/ 1667 w 1814"/>
                <a:gd name="T51" fmla="*/ 1 h 1406"/>
                <a:gd name="T52" fmla="*/ 1693 w 1814"/>
                <a:gd name="T53" fmla="*/ 1 h 1406"/>
                <a:gd name="T54" fmla="*/ 1718 w 1814"/>
                <a:gd name="T55" fmla="*/ 6 h 1406"/>
                <a:gd name="T56" fmla="*/ 1742 w 1814"/>
                <a:gd name="T57" fmla="*/ 15 h 1406"/>
                <a:gd name="T58" fmla="*/ 1764 w 1814"/>
                <a:gd name="T59" fmla="*/ 30 h 1406"/>
                <a:gd name="T60" fmla="*/ 1784 w 1814"/>
                <a:gd name="T61" fmla="*/ 49 h 1406"/>
                <a:gd name="T62" fmla="*/ 1799 w 1814"/>
                <a:gd name="T63" fmla="*/ 73 h 1406"/>
                <a:gd name="T64" fmla="*/ 1809 w 1814"/>
                <a:gd name="T65" fmla="*/ 97 h 1406"/>
                <a:gd name="T66" fmla="*/ 1814 w 1814"/>
                <a:gd name="T67" fmla="*/ 122 h 1406"/>
                <a:gd name="T68" fmla="*/ 1814 w 1814"/>
                <a:gd name="T69" fmla="*/ 147 h 1406"/>
                <a:gd name="T70" fmla="*/ 1809 w 1814"/>
                <a:gd name="T71" fmla="*/ 173 h 1406"/>
                <a:gd name="T72" fmla="*/ 1799 w 1814"/>
                <a:gd name="T73" fmla="*/ 198 h 1406"/>
                <a:gd name="T74" fmla="*/ 1784 w 1814"/>
                <a:gd name="T75" fmla="*/ 220 h 1406"/>
                <a:gd name="T76" fmla="*/ 641 w 1814"/>
                <a:gd name="T77" fmla="*/ 1365 h 1406"/>
                <a:gd name="T78" fmla="*/ 621 w 1814"/>
                <a:gd name="T79" fmla="*/ 1382 h 1406"/>
                <a:gd name="T80" fmla="*/ 597 w 1814"/>
                <a:gd name="T81" fmla="*/ 1394 h 1406"/>
                <a:gd name="T82" fmla="*/ 572 w 1814"/>
                <a:gd name="T83" fmla="*/ 1403 h 1406"/>
                <a:gd name="T84" fmla="*/ 546 w 1814"/>
                <a:gd name="T85" fmla="*/ 1406 h 1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14" h="1406">
                  <a:moveTo>
                    <a:pt x="546" y="1406"/>
                  </a:moveTo>
                  <a:lnTo>
                    <a:pt x="546" y="1406"/>
                  </a:lnTo>
                  <a:lnTo>
                    <a:pt x="533" y="1405"/>
                  </a:lnTo>
                  <a:lnTo>
                    <a:pt x="520" y="1403"/>
                  </a:lnTo>
                  <a:lnTo>
                    <a:pt x="507" y="1399"/>
                  </a:lnTo>
                  <a:lnTo>
                    <a:pt x="495" y="1395"/>
                  </a:lnTo>
                  <a:lnTo>
                    <a:pt x="482" y="1389"/>
                  </a:lnTo>
                  <a:lnTo>
                    <a:pt x="471" y="1382"/>
                  </a:lnTo>
                  <a:lnTo>
                    <a:pt x="461" y="1374"/>
                  </a:lnTo>
                  <a:lnTo>
                    <a:pt x="451" y="1366"/>
                  </a:lnTo>
                  <a:lnTo>
                    <a:pt x="40" y="953"/>
                  </a:lnTo>
                  <a:lnTo>
                    <a:pt x="30" y="943"/>
                  </a:lnTo>
                  <a:lnTo>
                    <a:pt x="22" y="932"/>
                  </a:lnTo>
                  <a:lnTo>
                    <a:pt x="15" y="920"/>
                  </a:lnTo>
                  <a:lnTo>
                    <a:pt x="9" y="908"/>
                  </a:lnTo>
                  <a:lnTo>
                    <a:pt x="5" y="895"/>
                  </a:lnTo>
                  <a:lnTo>
                    <a:pt x="2" y="883"/>
                  </a:lnTo>
                  <a:lnTo>
                    <a:pt x="0" y="870"/>
                  </a:lnTo>
                  <a:lnTo>
                    <a:pt x="0" y="858"/>
                  </a:lnTo>
                  <a:lnTo>
                    <a:pt x="0" y="845"/>
                  </a:lnTo>
                  <a:lnTo>
                    <a:pt x="2" y="832"/>
                  </a:lnTo>
                  <a:lnTo>
                    <a:pt x="5" y="819"/>
                  </a:lnTo>
                  <a:lnTo>
                    <a:pt x="9" y="807"/>
                  </a:lnTo>
                  <a:lnTo>
                    <a:pt x="15" y="795"/>
                  </a:lnTo>
                  <a:lnTo>
                    <a:pt x="22" y="783"/>
                  </a:lnTo>
                  <a:lnTo>
                    <a:pt x="30" y="773"/>
                  </a:lnTo>
                  <a:lnTo>
                    <a:pt x="39" y="763"/>
                  </a:lnTo>
                  <a:lnTo>
                    <a:pt x="49" y="754"/>
                  </a:lnTo>
                  <a:lnTo>
                    <a:pt x="60" y="746"/>
                  </a:lnTo>
                  <a:lnTo>
                    <a:pt x="72" y="739"/>
                  </a:lnTo>
                  <a:lnTo>
                    <a:pt x="83" y="732"/>
                  </a:lnTo>
                  <a:lnTo>
                    <a:pt x="96" y="728"/>
                  </a:lnTo>
                  <a:lnTo>
                    <a:pt x="108" y="725"/>
                  </a:lnTo>
                  <a:lnTo>
                    <a:pt x="121" y="723"/>
                  </a:lnTo>
                  <a:lnTo>
                    <a:pt x="135" y="723"/>
                  </a:lnTo>
                  <a:lnTo>
                    <a:pt x="147" y="723"/>
                  </a:lnTo>
                  <a:lnTo>
                    <a:pt x="160" y="725"/>
                  </a:lnTo>
                  <a:lnTo>
                    <a:pt x="172" y="728"/>
                  </a:lnTo>
                  <a:lnTo>
                    <a:pt x="184" y="732"/>
                  </a:lnTo>
                  <a:lnTo>
                    <a:pt x="196" y="739"/>
                  </a:lnTo>
                  <a:lnTo>
                    <a:pt x="208" y="746"/>
                  </a:lnTo>
                  <a:lnTo>
                    <a:pt x="218" y="754"/>
                  </a:lnTo>
                  <a:lnTo>
                    <a:pt x="228" y="763"/>
                  </a:lnTo>
                  <a:lnTo>
                    <a:pt x="546" y="1081"/>
                  </a:lnTo>
                  <a:lnTo>
                    <a:pt x="1585" y="39"/>
                  </a:lnTo>
                  <a:lnTo>
                    <a:pt x="1595" y="30"/>
                  </a:lnTo>
                  <a:lnTo>
                    <a:pt x="1606" y="22"/>
                  </a:lnTo>
                  <a:lnTo>
                    <a:pt x="1617" y="15"/>
                  </a:lnTo>
                  <a:lnTo>
                    <a:pt x="1629" y="10"/>
                  </a:lnTo>
                  <a:lnTo>
                    <a:pt x="1641" y="6"/>
                  </a:lnTo>
                  <a:lnTo>
                    <a:pt x="1654" y="3"/>
                  </a:lnTo>
                  <a:lnTo>
                    <a:pt x="1667" y="1"/>
                  </a:lnTo>
                  <a:lnTo>
                    <a:pt x="1680" y="0"/>
                  </a:lnTo>
                  <a:lnTo>
                    <a:pt x="1693" y="1"/>
                  </a:lnTo>
                  <a:lnTo>
                    <a:pt x="1705" y="3"/>
                  </a:lnTo>
                  <a:lnTo>
                    <a:pt x="1718" y="6"/>
                  </a:lnTo>
                  <a:lnTo>
                    <a:pt x="1730" y="10"/>
                  </a:lnTo>
                  <a:lnTo>
                    <a:pt x="1742" y="15"/>
                  </a:lnTo>
                  <a:lnTo>
                    <a:pt x="1753" y="22"/>
                  </a:lnTo>
                  <a:lnTo>
                    <a:pt x="1764" y="30"/>
                  </a:lnTo>
                  <a:lnTo>
                    <a:pt x="1774" y="39"/>
                  </a:lnTo>
                  <a:lnTo>
                    <a:pt x="1784" y="49"/>
                  </a:lnTo>
                  <a:lnTo>
                    <a:pt x="1792" y="60"/>
                  </a:lnTo>
                  <a:lnTo>
                    <a:pt x="1799" y="73"/>
                  </a:lnTo>
                  <a:lnTo>
                    <a:pt x="1804" y="85"/>
                  </a:lnTo>
                  <a:lnTo>
                    <a:pt x="1809" y="97"/>
                  </a:lnTo>
                  <a:lnTo>
                    <a:pt x="1812" y="109"/>
                  </a:lnTo>
                  <a:lnTo>
                    <a:pt x="1814" y="122"/>
                  </a:lnTo>
                  <a:lnTo>
                    <a:pt x="1814" y="135"/>
                  </a:lnTo>
                  <a:lnTo>
                    <a:pt x="1814" y="147"/>
                  </a:lnTo>
                  <a:lnTo>
                    <a:pt x="1812" y="160"/>
                  </a:lnTo>
                  <a:lnTo>
                    <a:pt x="1809" y="173"/>
                  </a:lnTo>
                  <a:lnTo>
                    <a:pt x="1804" y="186"/>
                  </a:lnTo>
                  <a:lnTo>
                    <a:pt x="1799" y="198"/>
                  </a:lnTo>
                  <a:lnTo>
                    <a:pt x="1792" y="209"/>
                  </a:lnTo>
                  <a:lnTo>
                    <a:pt x="1784" y="220"/>
                  </a:lnTo>
                  <a:lnTo>
                    <a:pt x="1774" y="230"/>
                  </a:lnTo>
                  <a:lnTo>
                    <a:pt x="641" y="1365"/>
                  </a:lnTo>
                  <a:lnTo>
                    <a:pt x="631" y="1374"/>
                  </a:lnTo>
                  <a:lnTo>
                    <a:pt x="621" y="1382"/>
                  </a:lnTo>
                  <a:lnTo>
                    <a:pt x="610" y="1389"/>
                  </a:lnTo>
                  <a:lnTo>
                    <a:pt x="597" y="1394"/>
                  </a:lnTo>
                  <a:lnTo>
                    <a:pt x="585" y="1399"/>
                  </a:lnTo>
                  <a:lnTo>
                    <a:pt x="572" y="1403"/>
                  </a:lnTo>
                  <a:lnTo>
                    <a:pt x="559" y="1405"/>
                  </a:lnTo>
                  <a:lnTo>
                    <a:pt x="546" y="1406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Freeform 183">
              <a:extLst>
                <a:ext uri="{FF2B5EF4-FFF2-40B4-BE49-F238E27FC236}">
                  <a16:creationId xmlns:a16="http://schemas.microsoft.com/office/drawing/2014/main" id="{D7FE256C-3184-4B5D-9628-14516CB3B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392833"/>
              <a:ext cx="112712" cy="12700"/>
            </a:xfrm>
            <a:custGeom>
              <a:avLst/>
              <a:gdLst>
                <a:gd name="T0" fmla="*/ 134 w 2329"/>
                <a:gd name="T1" fmla="*/ 269 h 269"/>
                <a:gd name="T2" fmla="*/ 107 w 2329"/>
                <a:gd name="T3" fmla="*/ 267 h 269"/>
                <a:gd name="T4" fmla="*/ 82 w 2329"/>
                <a:gd name="T5" fmla="*/ 259 h 269"/>
                <a:gd name="T6" fmla="*/ 58 w 2329"/>
                <a:gd name="T7" fmla="*/ 246 h 269"/>
                <a:gd name="T8" fmla="*/ 39 w 2329"/>
                <a:gd name="T9" fmla="*/ 229 h 269"/>
                <a:gd name="T10" fmla="*/ 23 w 2329"/>
                <a:gd name="T11" fmla="*/ 210 h 269"/>
                <a:gd name="T12" fmla="*/ 10 w 2329"/>
                <a:gd name="T13" fmla="*/ 187 h 269"/>
                <a:gd name="T14" fmla="*/ 2 w 2329"/>
                <a:gd name="T15" fmla="*/ 162 h 269"/>
                <a:gd name="T16" fmla="*/ 0 w 2329"/>
                <a:gd name="T17" fmla="*/ 134 h 269"/>
                <a:gd name="T18" fmla="*/ 2 w 2329"/>
                <a:gd name="T19" fmla="*/ 107 h 269"/>
                <a:gd name="T20" fmla="*/ 10 w 2329"/>
                <a:gd name="T21" fmla="*/ 82 h 269"/>
                <a:gd name="T22" fmla="*/ 23 w 2329"/>
                <a:gd name="T23" fmla="*/ 59 h 269"/>
                <a:gd name="T24" fmla="*/ 39 w 2329"/>
                <a:gd name="T25" fmla="*/ 39 h 269"/>
                <a:gd name="T26" fmla="*/ 58 w 2329"/>
                <a:gd name="T27" fmla="*/ 23 h 269"/>
                <a:gd name="T28" fmla="*/ 82 w 2329"/>
                <a:gd name="T29" fmla="*/ 11 h 269"/>
                <a:gd name="T30" fmla="*/ 107 w 2329"/>
                <a:gd name="T31" fmla="*/ 3 h 269"/>
                <a:gd name="T32" fmla="*/ 134 w 2329"/>
                <a:gd name="T33" fmla="*/ 0 h 269"/>
                <a:gd name="T34" fmla="*/ 2209 w 2329"/>
                <a:gd name="T35" fmla="*/ 1 h 269"/>
                <a:gd name="T36" fmla="*/ 2235 w 2329"/>
                <a:gd name="T37" fmla="*/ 6 h 269"/>
                <a:gd name="T38" fmla="*/ 2259 w 2329"/>
                <a:gd name="T39" fmla="*/ 16 h 269"/>
                <a:gd name="T40" fmla="*/ 2280 w 2329"/>
                <a:gd name="T41" fmla="*/ 30 h 269"/>
                <a:gd name="T42" fmla="*/ 2298 w 2329"/>
                <a:gd name="T43" fmla="*/ 49 h 269"/>
                <a:gd name="T44" fmla="*/ 2312 w 2329"/>
                <a:gd name="T45" fmla="*/ 71 h 269"/>
                <a:gd name="T46" fmla="*/ 2323 w 2329"/>
                <a:gd name="T47" fmla="*/ 95 h 269"/>
                <a:gd name="T48" fmla="*/ 2329 w 2329"/>
                <a:gd name="T49" fmla="*/ 121 h 269"/>
                <a:gd name="T50" fmla="*/ 2329 w 2329"/>
                <a:gd name="T51" fmla="*/ 148 h 269"/>
                <a:gd name="T52" fmla="*/ 2323 w 2329"/>
                <a:gd name="T53" fmla="*/ 175 h 269"/>
                <a:gd name="T54" fmla="*/ 2312 w 2329"/>
                <a:gd name="T55" fmla="*/ 199 h 269"/>
                <a:gd name="T56" fmla="*/ 2298 w 2329"/>
                <a:gd name="T57" fmla="*/ 220 h 269"/>
                <a:gd name="T58" fmla="*/ 2280 w 2329"/>
                <a:gd name="T59" fmla="*/ 238 h 269"/>
                <a:gd name="T60" fmla="*/ 2259 w 2329"/>
                <a:gd name="T61" fmla="*/ 252 h 269"/>
                <a:gd name="T62" fmla="*/ 2235 w 2329"/>
                <a:gd name="T63" fmla="*/ 263 h 269"/>
                <a:gd name="T64" fmla="*/ 2209 w 2329"/>
                <a:gd name="T65" fmla="*/ 269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29" h="269">
                  <a:moveTo>
                    <a:pt x="2196" y="269"/>
                  </a:moveTo>
                  <a:lnTo>
                    <a:pt x="134" y="269"/>
                  </a:lnTo>
                  <a:lnTo>
                    <a:pt x="120" y="269"/>
                  </a:lnTo>
                  <a:lnTo>
                    <a:pt x="107" y="267"/>
                  </a:lnTo>
                  <a:lnTo>
                    <a:pt x="94" y="263"/>
                  </a:lnTo>
                  <a:lnTo>
                    <a:pt x="82" y="259"/>
                  </a:lnTo>
                  <a:lnTo>
                    <a:pt x="70" y="252"/>
                  </a:lnTo>
                  <a:lnTo>
                    <a:pt x="58" y="246"/>
                  </a:lnTo>
                  <a:lnTo>
                    <a:pt x="48" y="238"/>
                  </a:lnTo>
                  <a:lnTo>
                    <a:pt x="39" y="229"/>
                  </a:lnTo>
                  <a:lnTo>
                    <a:pt x="30" y="220"/>
                  </a:lnTo>
                  <a:lnTo>
                    <a:pt x="23" y="210"/>
                  </a:lnTo>
                  <a:lnTo>
                    <a:pt x="16" y="199"/>
                  </a:lnTo>
                  <a:lnTo>
                    <a:pt x="10" y="187"/>
                  </a:lnTo>
                  <a:lnTo>
                    <a:pt x="6" y="175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4"/>
                  </a:lnTo>
                  <a:lnTo>
                    <a:pt x="0" y="121"/>
                  </a:lnTo>
                  <a:lnTo>
                    <a:pt x="2" y="107"/>
                  </a:lnTo>
                  <a:lnTo>
                    <a:pt x="6" y="95"/>
                  </a:lnTo>
                  <a:lnTo>
                    <a:pt x="10" y="82"/>
                  </a:lnTo>
                  <a:lnTo>
                    <a:pt x="16" y="71"/>
                  </a:lnTo>
                  <a:lnTo>
                    <a:pt x="23" y="59"/>
                  </a:lnTo>
                  <a:lnTo>
                    <a:pt x="30" y="49"/>
                  </a:lnTo>
                  <a:lnTo>
                    <a:pt x="39" y="39"/>
                  </a:lnTo>
                  <a:lnTo>
                    <a:pt x="48" y="30"/>
                  </a:lnTo>
                  <a:lnTo>
                    <a:pt x="58" y="23"/>
                  </a:lnTo>
                  <a:lnTo>
                    <a:pt x="70" y="16"/>
                  </a:lnTo>
                  <a:lnTo>
                    <a:pt x="82" y="11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2196" y="0"/>
                  </a:lnTo>
                  <a:lnTo>
                    <a:pt x="2209" y="1"/>
                  </a:lnTo>
                  <a:lnTo>
                    <a:pt x="2222" y="3"/>
                  </a:lnTo>
                  <a:lnTo>
                    <a:pt x="2235" y="6"/>
                  </a:lnTo>
                  <a:lnTo>
                    <a:pt x="2247" y="11"/>
                  </a:lnTo>
                  <a:lnTo>
                    <a:pt x="2259" y="16"/>
                  </a:lnTo>
                  <a:lnTo>
                    <a:pt x="2270" y="23"/>
                  </a:lnTo>
                  <a:lnTo>
                    <a:pt x="2280" y="30"/>
                  </a:lnTo>
                  <a:lnTo>
                    <a:pt x="2290" y="39"/>
                  </a:lnTo>
                  <a:lnTo>
                    <a:pt x="2298" y="49"/>
                  </a:lnTo>
                  <a:lnTo>
                    <a:pt x="2306" y="59"/>
                  </a:lnTo>
                  <a:lnTo>
                    <a:pt x="2312" y="71"/>
                  </a:lnTo>
                  <a:lnTo>
                    <a:pt x="2319" y="82"/>
                  </a:lnTo>
                  <a:lnTo>
                    <a:pt x="2323" y="95"/>
                  </a:lnTo>
                  <a:lnTo>
                    <a:pt x="2327" y="107"/>
                  </a:lnTo>
                  <a:lnTo>
                    <a:pt x="2329" y="121"/>
                  </a:lnTo>
                  <a:lnTo>
                    <a:pt x="2329" y="134"/>
                  </a:lnTo>
                  <a:lnTo>
                    <a:pt x="2329" y="148"/>
                  </a:lnTo>
                  <a:lnTo>
                    <a:pt x="2327" y="162"/>
                  </a:lnTo>
                  <a:lnTo>
                    <a:pt x="2323" y="175"/>
                  </a:lnTo>
                  <a:lnTo>
                    <a:pt x="2319" y="187"/>
                  </a:lnTo>
                  <a:lnTo>
                    <a:pt x="2312" y="199"/>
                  </a:lnTo>
                  <a:lnTo>
                    <a:pt x="2306" y="210"/>
                  </a:lnTo>
                  <a:lnTo>
                    <a:pt x="2298" y="220"/>
                  </a:lnTo>
                  <a:lnTo>
                    <a:pt x="2289" y="229"/>
                  </a:lnTo>
                  <a:lnTo>
                    <a:pt x="2280" y="238"/>
                  </a:lnTo>
                  <a:lnTo>
                    <a:pt x="2270" y="246"/>
                  </a:lnTo>
                  <a:lnTo>
                    <a:pt x="2259" y="252"/>
                  </a:lnTo>
                  <a:lnTo>
                    <a:pt x="2247" y="259"/>
                  </a:lnTo>
                  <a:lnTo>
                    <a:pt x="2235" y="263"/>
                  </a:lnTo>
                  <a:lnTo>
                    <a:pt x="2222" y="267"/>
                  </a:lnTo>
                  <a:lnTo>
                    <a:pt x="2209" y="269"/>
                  </a:lnTo>
                  <a:lnTo>
                    <a:pt x="2196" y="269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Freeform 184">
              <a:extLst>
                <a:ext uri="{FF2B5EF4-FFF2-40B4-BE49-F238E27FC236}">
                  <a16:creationId xmlns:a16="http://schemas.microsoft.com/office/drawing/2014/main" id="{51539D70-0522-46E1-BD4D-0F981D93680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432520"/>
              <a:ext cx="73025" cy="12700"/>
            </a:xfrm>
            <a:custGeom>
              <a:avLst/>
              <a:gdLst>
                <a:gd name="T0" fmla="*/ 134 w 1505"/>
                <a:gd name="T1" fmla="*/ 270 h 270"/>
                <a:gd name="T2" fmla="*/ 107 w 1505"/>
                <a:gd name="T3" fmla="*/ 267 h 270"/>
                <a:gd name="T4" fmla="*/ 82 w 1505"/>
                <a:gd name="T5" fmla="*/ 259 h 270"/>
                <a:gd name="T6" fmla="*/ 58 w 1505"/>
                <a:gd name="T7" fmla="*/ 247 h 270"/>
                <a:gd name="T8" fmla="*/ 39 w 1505"/>
                <a:gd name="T9" fmla="*/ 231 h 270"/>
                <a:gd name="T10" fmla="*/ 23 w 1505"/>
                <a:gd name="T11" fmla="*/ 211 h 270"/>
                <a:gd name="T12" fmla="*/ 10 w 1505"/>
                <a:gd name="T13" fmla="*/ 187 h 270"/>
                <a:gd name="T14" fmla="*/ 2 w 1505"/>
                <a:gd name="T15" fmla="*/ 163 h 270"/>
                <a:gd name="T16" fmla="*/ 0 w 1505"/>
                <a:gd name="T17" fmla="*/ 136 h 270"/>
                <a:gd name="T18" fmla="*/ 2 w 1505"/>
                <a:gd name="T19" fmla="*/ 109 h 270"/>
                <a:gd name="T20" fmla="*/ 10 w 1505"/>
                <a:gd name="T21" fmla="*/ 83 h 270"/>
                <a:gd name="T22" fmla="*/ 23 w 1505"/>
                <a:gd name="T23" fmla="*/ 60 h 270"/>
                <a:gd name="T24" fmla="*/ 39 w 1505"/>
                <a:gd name="T25" fmla="*/ 40 h 270"/>
                <a:gd name="T26" fmla="*/ 58 w 1505"/>
                <a:gd name="T27" fmla="*/ 24 h 270"/>
                <a:gd name="T28" fmla="*/ 82 w 1505"/>
                <a:gd name="T29" fmla="*/ 12 h 270"/>
                <a:gd name="T30" fmla="*/ 107 w 1505"/>
                <a:gd name="T31" fmla="*/ 4 h 270"/>
                <a:gd name="T32" fmla="*/ 134 w 1505"/>
                <a:gd name="T33" fmla="*/ 0 h 270"/>
                <a:gd name="T34" fmla="*/ 1385 w 1505"/>
                <a:gd name="T35" fmla="*/ 2 h 270"/>
                <a:gd name="T36" fmla="*/ 1411 w 1505"/>
                <a:gd name="T37" fmla="*/ 7 h 270"/>
                <a:gd name="T38" fmla="*/ 1434 w 1505"/>
                <a:gd name="T39" fmla="*/ 17 h 270"/>
                <a:gd name="T40" fmla="*/ 1455 w 1505"/>
                <a:gd name="T41" fmla="*/ 32 h 270"/>
                <a:gd name="T42" fmla="*/ 1473 w 1505"/>
                <a:gd name="T43" fmla="*/ 50 h 270"/>
                <a:gd name="T44" fmla="*/ 1489 w 1505"/>
                <a:gd name="T45" fmla="*/ 71 h 270"/>
                <a:gd name="T46" fmla="*/ 1499 w 1505"/>
                <a:gd name="T47" fmla="*/ 95 h 270"/>
                <a:gd name="T48" fmla="*/ 1504 w 1505"/>
                <a:gd name="T49" fmla="*/ 122 h 270"/>
                <a:gd name="T50" fmla="*/ 1504 w 1505"/>
                <a:gd name="T51" fmla="*/ 149 h 270"/>
                <a:gd name="T52" fmla="*/ 1499 w 1505"/>
                <a:gd name="T53" fmla="*/ 175 h 270"/>
                <a:gd name="T54" fmla="*/ 1489 w 1505"/>
                <a:gd name="T55" fmla="*/ 200 h 270"/>
                <a:gd name="T56" fmla="*/ 1473 w 1505"/>
                <a:gd name="T57" fmla="*/ 221 h 270"/>
                <a:gd name="T58" fmla="*/ 1455 w 1505"/>
                <a:gd name="T59" fmla="*/ 239 h 270"/>
                <a:gd name="T60" fmla="*/ 1434 w 1505"/>
                <a:gd name="T61" fmla="*/ 254 h 270"/>
                <a:gd name="T62" fmla="*/ 1411 w 1505"/>
                <a:gd name="T63" fmla="*/ 264 h 270"/>
                <a:gd name="T64" fmla="*/ 1385 w 1505"/>
                <a:gd name="T65" fmla="*/ 269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05" h="270">
                  <a:moveTo>
                    <a:pt x="1370" y="270"/>
                  </a:moveTo>
                  <a:lnTo>
                    <a:pt x="134" y="270"/>
                  </a:lnTo>
                  <a:lnTo>
                    <a:pt x="120" y="269"/>
                  </a:lnTo>
                  <a:lnTo>
                    <a:pt x="107" y="267"/>
                  </a:lnTo>
                  <a:lnTo>
                    <a:pt x="94" y="264"/>
                  </a:lnTo>
                  <a:lnTo>
                    <a:pt x="82" y="259"/>
                  </a:lnTo>
                  <a:lnTo>
                    <a:pt x="70" y="254"/>
                  </a:lnTo>
                  <a:lnTo>
                    <a:pt x="58" y="247"/>
                  </a:lnTo>
                  <a:lnTo>
                    <a:pt x="48" y="239"/>
                  </a:lnTo>
                  <a:lnTo>
                    <a:pt x="39" y="231"/>
                  </a:lnTo>
                  <a:lnTo>
                    <a:pt x="30" y="221"/>
                  </a:lnTo>
                  <a:lnTo>
                    <a:pt x="23" y="211"/>
                  </a:lnTo>
                  <a:lnTo>
                    <a:pt x="16" y="200"/>
                  </a:lnTo>
                  <a:lnTo>
                    <a:pt x="10" y="187"/>
                  </a:lnTo>
                  <a:lnTo>
                    <a:pt x="6" y="175"/>
                  </a:lnTo>
                  <a:lnTo>
                    <a:pt x="2" y="163"/>
                  </a:lnTo>
                  <a:lnTo>
                    <a:pt x="0" y="149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09"/>
                  </a:lnTo>
                  <a:lnTo>
                    <a:pt x="6" y="95"/>
                  </a:lnTo>
                  <a:lnTo>
                    <a:pt x="10" y="83"/>
                  </a:lnTo>
                  <a:lnTo>
                    <a:pt x="16" y="71"/>
                  </a:lnTo>
                  <a:lnTo>
                    <a:pt x="23" y="60"/>
                  </a:lnTo>
                  <a:lnTo>
                    <a:pt x="30" y="50"/>
                  </a:lnTo>
                  <a:lnTo>
                    <a:pt x="39" y="40"/>
                  </a:lnTo>
                  <a:lnTo>
                    <a:pt x="48" y="32"/>
                  </a:lnTo>
                  <a:lnTo>
                    <a:pt x="58" y="24"/>
                  </a:lnTo>
                  <a:lnTo>
                    <a:pt x="70" y="18"/>
                  </a:lnTo>
                  <a:lnTo>
                    <a:pt x="82" y="12"/>
                  </a:lnTo>
                  <a:lnTo>
                    <a:pt x="94" y="8"/>
                  </a:lnTo>
                  <a:lnTo>
                    <a:pt x="107" y="4"/>
                  </a:lnTo>
                  <a:lnTo>
                    <a:pt x="120" y="2"/>
                  </a:lnTo>
                  <a:lnTo>
                    <a:pt x="134" y="0"/>
                  </a:lnTo>
                  <a:lnTo>
                    <a:pt x="1370" y="0"/>
                  </a:lnTo>
                  <a:lnTo>
                    <a:pt x="1385" y="2"/>
                  </a:lnTo>
                  <a:lnTo>
                    <a:pt x="1398" y="4"/>
                  </a:lnTo>
                  <a:lnTo>
                    <a:pt x="1411" y="7"/>
                  </a:lnTo>
                  <a:lnTo>
                    <a:pt x="1423" y="12"/>
                  </a:lnTo>
                  <a:lnTo>
                    <a:pt x="1434" y="17"/>
                  </a:lnTo>
                  <a:lnTo>
                    <a:pt x="1445" y="24"/>
                  </a:lnTo>
                  <a:lnTo>
                    <a:pt x="1455" y="32"/>
                  </a:lnTo>
                  <a:lnTo>
                    <a:pt x="1465" y="40"/>
                  </a:lnTo>
                  <a:lnTo>
                    <a:pt x="1473" y="50"/>
                  </a:lnTo>
                  <a:lnTo>
                    <a:pt x="1481" y="60"/>
                  </a:lnTo>
                  <a:lnTo>
                    <a:pt x="1489" y="71"/>
                  </a:lnTo>
                  <a:lnTo>
                    <a:pt x="1494" y="83"/>
                  </a:lnTo>
                  <a:lnTo>
                    <a:pt x="1499" y="95"/>
                  </a:lnTo>
                  <a:lnTo>
                    <a:pt x="1502" y="109"/>
                  </a:lnTo>
                  <a:lnTo>
                    <a:pt x="1504" y="122"/>
                  </a:lnTo>
                  <a:lnTo>
                    <a:pt x="1505" y="136"/>
                  </a:lnTo>
                  <a:lnTo>
                    <a:pt x="1504" y="149"/>
                  </a:lnTo>
                  <a:lnTo>
                    <a:pt x="1502" y="163"/>
                  </a:lnTo>
                  <a:lnTo>
                    <a:pt x="1499" y="175"/>
                  </a:lnTo>
                  <a:lnTo>
                    <a:pt x="1494" y="187"/>
                  </a:lnTo>
                  <a:lnTo>
                    <a:pt x="1489" y="200"/>
                  </a:lnTo>
                  <a:lnTo>
                    <a:pt x="1481" y="211"/>
                  </a:lnTo>
                  <a:lnTo>
                    <a:pt x="1473" y="221"/>
                  </a:lnTo>
                  <a:lnTo>
                    <a:pt x="1465" y="231"/>
                  </a:lnTo>
                  <a:lnTo>
                    <a:pt x="1455" y="239"/>
                  </a:lnTo>
                  <a:lnTo>
                    <a:pt x="1445" y="247"/>
                  </a:lnTo>
                  <a:lnTo>
                    <a:pt x="1434" y="254"/>
                  </a:lnTo>
                  <a:lnTo>
                    <a:pt x="1423" y="259"/>
                  </a:lnTo>
                  <a:lnTo>
                    <a:pt x="1411" y="264"/>
                  </a:lnTo>
                  <a:lnTo>
                    <a:pt x="1398" y="267"/>
                  </a:lnTo>
                  <a:lnTo>
                    <a:pt x="1385" y="269"/>
                  </a:lnTo>
                  <a:lnTo>
                    <a:pt x="1370" y="27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Freeform 185">
              <a:extLst>
                <a:ext uri="{FF2B5EF4-FFF2-40B4-BE49-F238E27FC236}">
                  <a16:creationId xmlns:a16="http://schemas.microsoft.com/office/drawing/2014/main" id="{DD740824-2FE6-4C6F-BE40-51ADEE996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530945"/>
              <a:ext cx="112712" cy="14288"/>
            </a:xfrm>
            <a:custGeom>
              <a:avLst/>
              <a:gdLst>
                <a:gd name="T0" fmla="*/ 134 w 2329"/>
                <a:gd name="T1" fmla="*/ 268 h 268"/>
                <a:gd name="T2" fmla="*/ 107 w 2329"/>
                <a:gd name="T3" fmla="*/ 266 h 268"/>
                <a:gd name="T4" fmla="*/ 82 w 2329"/>
                <a:gd name="T5" fmla="*/ 258 h 268"/>
                <a:gd name="T6" fmla="*/ 58 w 2329"/>
                <a:gd name="T7" fmla="*/ 246 h 268"/>
                <a:gd name="T8" fmla="*/ 39 w 2329"/>
                <a:gd name="T9" fmla="*/ 229 h 268"/>
                <a:gd name="T10" fmla="*/ 23 w 2329"/>
                <a:gd name="T11" fmla="*/ 209 h 268"/>
                <a:gd name="T12" fmla="*/ 10 w 2329"/>
                <a:gd name="T13" fmla="*/ 186 h 268"/>
                <a:gd name="T14" fmla="*/ 2 w 2329"/>
                <a:gd name="T15" fmla="*/ 161 h 268"/>
                <a:gd name="T16" fmla="*/ 0 w 2329"/>
                <a:gd name="T17" fmla="*/ 135 h 268"/>
                <a:gd name="T18" fmla="*/ 2 w 2329"/>
                <a:gd name="T19" fmla="*/ 107 h 268"/>
                <a:gd name="T20" fmla="*/ 10 w 2329"/>
                <a:gd name="T21" fmla="*/ 82 h 268"/>
                <a:gd name="T22" fmla="*/ 23 w 2329"/>
                <a:gd name="T23" fmla="*/ 59 h 268"/>
                <a:gd name="T24" fmla="*/ 39 w 2329"/>
                <a:gd name="T25" fmla="*/ 40 h 268"/>
                <a:gd name="T26" fmla="*/ 58 w 2329"/>
                <a:gd name="T27" fmla="*/ 22 h 268"/>
                <a:gd name="T28" fmla="*/ 82 w 2329"/>
                <a:gd name="T29" fmla="*/ 10 h 268"/>
                <a:gd name="T30" fmla="*/ 107 w 2329"/>
                <a:gd name="T31" fmla="*/ 2 h 268"/>
                <a:gd name="T32" fmla="*/ 134 w 2329"/>
                <a:gd name="T33" fmla="*/ 0 h 268"/>
                <a:gd name="T34" fmla="*/ 2209 w 2329"/>
                <a:gd name="T35" fmla="*/ 0 h 268"/>
                <a:gd name="T36" fmla="*/ 2235 w 2329"/>
                <a:gd name="T37" fmla="*/ 5 h 268"/>
                <a:gd name="T38" fmla="*/ 2259 w 2329"/>
                <a:gd name="T39" fmla="*/ 15 h 268"/>
                <a:gd name="T40" fmla="*/ 2280 w 2329"/>
                <a:gd name="T41" fmla="*/ 31 h 268"/>
                <a:gd name="T42" fmla="*/ 2298 w 2329"/>
                <a:gd name="T43" fmla="*/ 49 h 268"/>
                <a:gd name="T44" fmla="*/ 2312 w 2329"/>
                <a:gd name="T45" fmla="*/ 70 h 268"/>
                <a:gd name="T46" fmla="*/ 2323 w 2329"/>
                <a:gd name="T47" fmla="*/ 94 h 268"/>
                <a:gd name="T48" fmla="*/ 2329 w 2329"/>
                <a:gd name="T49" fmla="*/ 120 h 268"/>
                <a:gd name="T50" fmla="*/ 2329 w 2329"/>
                <a:gd name="T51" fmla="*/ 148 h 268"/>
                <a:gd name="T52" fmla="*/ 2323 w 2329"/>
                <a:gd name="T53" fmla="*/ 174 h 268"/>
                <a:gd name="T54" fmla="*/ 2312 w 2329"/>
                <a:gd name="T55" fmla="*/ 198 h 268"/>
                <a:gd name="T56" fmla="*/ 2298 w 2329"/>
                <a:gd name="T57" fmla="*/ 220 h 268"/>
                <a:gd name="T58" fmla="*/ 2280 w 2329"/>
                <a:gd name="T59" fmla="*/ 238 h 268"/>
                <a:gd name="T60" fmla="*/ 2259 w 2329"/>
                <a:gd name="T61" fmla="*/ 252 h 268"/>
                <a:gd name="T62" fmla="*/ 2235 w 2329"/>
                <a:gd name="T63" fmla="*/ 262 h 268"/>
                <a:gd name="T64" fmla="*/ 2209 w 2329"/>
                <a:gd name="T65" fmla="*/ 268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29" h="268">
                  <a:moveTo>
                    <a:pt x="2196" y="268"/>
                  </a:moveTo>
                  <a:lnTo>
                    <a:pt x="134" y="268"/>
                  </a:lnTo>
                  <a:lnTo>
                    <a:pt x="120" y="268"/>
                  </a:lnTo>
                  <a:lnTo>
                    <a:pt x="107" y="266"/>
                  </a:lnTo>
                  <a:lnTo>
                    <a:pt x="94" y="262"/>
                  </a:lnTo>
                  <a:lnTo>
                    <a:pt x="82" y="258"/>
                  </a:lnTo>
                  <a:lnTo>
                    <a:pt x="70" y="252"/>
                  </a:lnTo>
                  <a:lnTo>
                    <a:pt x="58" y="246"/>
                  </a:lnTo>
                  <a:lnTo>
                    <a:pt x="48" y="238"/>
                  </a:lnTo>
                  <a:lnTo>
                    <a:pt x="39" y="229"/>
                  </a:lnTo>
                  <a:lnTo>
                    <a:pt x="30" y="220"/>
                  </a:lnTo>
                  <a:lnTo>
                    <a:pt x="23" y="209"/>
                  </a:lnTo>
                  <a:lnTo>
                    <a:pt x="16" y="198"/>
                  </a:lnTo>
                  <a:lnTo>
                    <a:pt x="10" y="186"/>
                  </a:lnTo>
                  <a:lnTo>
                    <a:pt x="6" y="174"/>
                  </a:lnTo>
                  <a:lnTo>
                    <a:pt x="2" y="161"/>
                  </a:lnTo>
                  <a:lnTo>
                    <a:pt x="0" y="148"/>
                  </a:lnTo>
                  <a:lnTo>
                    <a:pt x="0" y="135"/>
                  </a:lnTo>
                  <a:lnTo>
                    <a:pt x="0" y="120"/>
                  </a:lnTo>
                  <a:lnTo>
                    <a:pt x="2" y="107"/>
                  </a:lnTo>
                  <a:lnTo>
                    <a:pt x="6" y="94"/>
                  </a:lnTo>
                  <a:lnTo>
                    <a:pt x="10" y="82"/>
                  </a:lnTo>
                  <a:lnTo>
                    <a:pt x="16" y="70"/>
                  </a:lnTo>
                  <a:lnTo>
                    <a:pt x="23" y="59"/>
                  </a:lnTo>
                  <a:lnTo>
                    <a:pt x="30" y="49"/>
                  </a:lnTo>
                  <a:lnTo>
                    <a:pt x="39" y="40"/>
                  </a:lnTo>
                  <a:lnTo>
                    <a:pt x="48" y="31"/>
                  </a:lnTo>
                  <a:lnTo>
                    <a:pt x="58" y="22"/>
                  </a:lnTo>
                  <a:lnTo>
                    <a:pt x="70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2"/>
                  </a:lnTo>
                  <a:lnTo>
                    <a:pt x="120" y="0"/>
                  </a:lnTo>
                  <a:lnTo>
                    <a:pt x="134" y="0"/>
                  </a:lnTo>
                  <a:lnTo>
                    <a:pt x="2196" y="0"/>
                  </a:lnTo>
                  <a:lnTo>
                    <a:pt x="2209" y="0"/>
                  </a:lnTo>
                  <a:lnTo>
                    <a:pt x="2222" y="2"/>
                  </a:lnTo>
                  <a:lnTo>
                    <a:pt x="2235" y="5"/>
                  </a:lnTo>
                  <a:lnTo>
                    <a:pt x="2247" y="10"/>
                  </a:lnTo>
                  <a:lnTo>
                    <a:pt x="2259" y="15"/>
                  </a:lnTo>
                  <a:lnTo>
                    <a:pt x="2270" y="22"/>
                  </a:lnTo>
                  <a:lnTo>
                    <a:pt x="2280" y="31"/>
                  </a:lnTo>
                  <a:lnTo>
                    <a:pt x="2290" y="40"/>
                  </a:lnTo>
                  <a:lnTo>
                    <a:pt x="2298" y="49"/>
                  </a:lnTo>
                  <a:lnTo>
                    <a:pt x="2306" y="59"/>
                  </a:lnTo>
                  <a:lnTo>
                    <a:pt x="2312" y="70"/>
                  </a:lnTo>
                  <a:lnTo>
                    <a:pt x="2319" y="82"/>
                  </a:lnTo>
                  <a:lnTo>
                    <a:pt x="2323" y="94"/>
                  </a:lnTo>
                  <a:lnTo>
                    <a:pt x="2327" y="107"/>
                  </a:lnTo>
                  <a:lnTo>
                    <a:pt x="2329" y="120"/>
                  </a:lnTo>
                  <a:lnTo>
                    <a:pt x="2329" y="135"/>
                  </a:lnTo>
                  <a:lnTo>
                    <a:pt x="2329" y="148"/>
                  </a:lnTo>
                  <a:lnTo>
                    <a:pt x="2327" y="161"/>
                  </a:lnTo>
                  <a:lnTo>
                    <a:pt x="2323" y="174"/>
                  </a:lnTo>
                  <a:lnTo>
                    <a:pt x="2319" y="186"/>
                  </a:lnTo>
                  <a:lnTo>
                    <a:pt x="2312" y="198"/>
                  </a:lnTo>
                  <a:lnTo>
                    <a:pt x="2306" y="209"/>
                  </a:lnTo>
                  <a:lnTo>
                    <a:pt x="2298" y="220"/>
                  </a:lnTo>
                  <a:lnTo>
                    <a:pt x="2289" y="229"/>
                  </a:lnTo>
                  <a:lnTo>
                    <a:pt x="2280" y="238"/>
                  </a:lnTo>
                  <a:lnTo>
                    <a:pt x="2270" y="246"/>
                  </a:lnTo>
                  <a:lnTo>
                    <a:pt x="2259" y="252"/>
                  </a:lnTo>
                  <a:lnTo>
                    <a:pt x="2247" y="258"/>
                  </a:lnTo>
                  <a:lnTo>
                    <a:pt x="2235" y="262"/>
                  </a:lnTo>
                  <a:lnTo>
                    <a:pt x="2222" y="266"/>
                  </a:lnTo>
                  <a:lnTo>
                    <a:pt x="2209" y="268"/>
                  </a:lnTo>
                  <a:lnTo>
                    <a:pt x="2196" y="268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Freeform 186">
              <a:extLst>
                <a:ext uri="{FF2B5EF4-FFF2-40B4-BE49-F238E27FC236}">
                  <a16:creationId xmlns:a16="http://schemas.microsoft.com/office/drawing/2014/main" id="{C99DAAD6-B775-49DE-A1CD-AFF6EB1F8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570633"/>
              <a:ext cx="73025" cy="14288"/>
            </a:xfrm>
            <a:custGeom>
              <a:avLst/>
              <a:gdLst>
                <a:gd name="T0" fmla="*/ 134 w 1505"/>
                <a:gd name="T1" fmla="*/ 269 h 269"/>
                <a:gd name="T2" fmla="*/ 107 w 1505"/>
                <a:gd name="T3" fmla="*/ 266 h 269"/>
                <a:gd name="T4" fmla="*/ 82 w 1505"/>
                <a:gd name="T5" fmla="*/ 258 h 269"/>
                <a:gd name="T6" fmla="*/ 58 w 1505"/>
                <a:gd name="T7" fmla="*/ 245 h 269"/>
                <a:gd name="T8" fmla="*/ 39 w 1505"/>
                <a:gd name="T9" fmla="*/ 229 h 269"/>
                <a:gd name="T10" fmla="*/ 23 w 1505"/>
                <a:gd name="T11" fmla="*/ 209 h 269"/>
                <a:gd name="T12" fmla="*/ 10 w 1505"/>
                <a:gd name="T13" fmla="*/ 186 h 269"/>
                <a:gd name="T14" fmla="*/ 2 w 1505"/>
                <a:gd name="T15" fmla="*/ 161 h 269"/>
                <a:gd name="T16" fmla="*/ 0 w 1505"/>
                <a:gd name="T17" fmla="*/ 133 h 269"/>
                <a:gd name="T18" fmla="*/ 2 w 1505"/>
                <a:gd name="T19" fmla="*/ 107 h 269"/>
                <a:gd name="T20" fmla="*/ 10 w 1505"/>
                <a:gd name="T21" fmla="*/ 82 h 269"/>
                <a:gd name="T22" fmla="*/ 23 w 1505"/>
                <a:gd name="T23" fmla="*/ 59 h 269"/>
                <a:gd name="T24" fmla="*/ 39 w 1505"/>
                <a:gd name="T25" fmla="*/ 39 h 269"/>
                <a:gd name="T26" fmla="*/ 58 w 1505"/>
                <a:gd name="T27" fmla="*/ 22 h 269"/>
                <a:gd name="T28" fmla="*/ 82 w 1505"/>
                <a:gd name="T29" fmla="*/ 10 h 269"/>
                <a:gd name="T30" fmla="*/ 107 w 1505"/>
                <a:gd name="T31" fmla="*/ 3 h 269"/>
                <a:gd name="T32" fmla="*/ 134 w 1505"/>
                <a:gd name="T33" fmla="*/ 0 h 269"/>
                <a:gd name="T34" fmla="*/ 1385 w 1505"/>
                <a:gd name="T35" fmla="*/ 1 h 269"/>
                <a:gd name="T36" fmla="*/ 1411 w 1505"/>
                <a:gd name="T37" fmla="*/ 6 h 269"/>
                <a:gd name="T38" fmla="*/ 1434 w 1505"/>
                <a:gd name="T39" fmla="*/ 16 h 269"/>
                <a:gd name="T40" fmla="*/ 1455 w 1505"/>
                <a:gd name="T41" fmla="*/ 30 h 269"/>
                <a:gd name="T42" fmla="*/ 1473 w 1505"/>
                <a:gd name="T43" fmla="*/ 48 h 269"/>
                <a:gd name="T44" fmla="*/ 1489 w 1505"/>
                <a:gd name="T45" fmla="*/ 70 h 269"/>
                <a:gd name="T46" fmla="*/ 1499 w 1505"/>
                <a:gd name="T47" fmla="*/ 94 h 269"/>
                <a:gd name="T48" fmla="*/ 1504 w 1505"/>
                <a:gd name="T49" fmla="*/ 120 h 269"/>
                <a:gd name="T50" fmla="*/ 1504 w 1505"/>
                <a:gd name="T51" fmla="*/ 147 h 269"/>
                <a:gd name="T52" fmla="*/ 1499 w 1505"/>
                <a:gd name="T53" fmla="*/ 174 h 269"/>
                <a:gd name="T54" fmla="*/ 1489 w 1505"/>
                <a:gd name="T55" fmla="*/ 198 h 269"/>
                <a:gd name="T56" fmla="*/ 1473 w 1505"/>
                <a:gd name="T57" fmla="*/ 219 h 269"/>
                <a:gd name="T58" fmla="*/ 1455 w 1505"/>
                <a:gd name="T59" fmla="*/ 237 h 269"/>
                <a:gd name="T60" fmla="*/ 1434 w 1505"/>
                <a:gd name="T61" fmla="*/ 253 h 269"/>
                <a:gd name="T62" fmla="*/ 1411 w 1505"/>
                <a:gd name="T63" fmla="*/ 263 h 269"/>
                <a:gd name="T64" fmla="*/ 1385 w 1505"/>
                <a:gd name="T65" fmla="*/ 26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05" h="269">
                  <a:moveTo>
                    <a:pt x="1370" y="269"/>
                  </a:moveTo>
                  <a:lnTo>
                    <a:pt x="134" y="269"/>
                  </a:lnTo>
                  <a:lnTo>
                    <a:pt x="120" y="268"/>
                  </a:lnTo>
                  <a:lnTo>
                    <a:pt x="107" y="266"/>
                  </a:lnTo>
                  <a:lnTo>
                    <a:pt x="94" y="263"/>
                  </a:lnTo>
                  <a:lnTo>
                    <a:pt x="82" y="258"/>
                  </a:lnTo>
                  <a:lnTo>
                    <a:pt x="70" y="253"/>
                  </a:lnTo>
                  <a:lnTo>
                    <a:pt x="58" y="245"/>
                  </a:lnTo>
                  <a:lnTo>
                    <a:pt x="48" y="237"/>
                  </a:lnTo>
                  <a:lnTo>
                    <a:pt x="39" y="229"/>
                  </a:lnTo>
                  <a:lnTo>
                    <a:pt x="30" y="219"/>
                  </a:lnTo>
                  <a:lnTo>
                    <a:pt x="23" y="209"/>
                  </a:lnTo>
                  <a:lnTo>
                    <a:pt x="16" y="198"/>
                  </a:lnTo>
                  <a:lnTo>
                    <a:pt x="10" y="186"/>
                  </a:lnTo>
                  <a:lnTo>
                    <a:pt x="6" y="174"/>
                  </a:lnTo>
                  <a:lnTo>
                    <a:pt x="2" y="161"/>
                  </a:lnTo>
                  <a:lnTo>
                    <a:pt x="0" y="147"/>
                  </a:lnTo>
                  <a:lnTo>
                    <a:pt x="0" y="133"/>
                  </a:lnTo>
                  <a:lnTo>
                    <a:pt x="0" y="120"/>
                  </a:lnTo>
                  <a:lnTo>
                    <a:pt x="2" y="107"/>
                  </a:lnTo>
                  <a:lnTo>
                    <a:pt x="6" y="94"/>
                  </a:lnTo>
                  <a:lnTo>
                    <a:pt x="10" y="82"/>
                  </a:lnTo>
                  <a:lnTo>
                    <a:pt x="16" y="70"/>
                  </a:lnTo>
                  <a:lnTo>
                    <a:pt x="23" y="59"/>
                  </a:lnTo>
                  <a:lnTo>
                    <a:pt x="30" y="48"/>
                  </a:lnTo>
                  <a:lnTo>
                    <a:pt x="39" y="39"/>
                  </a:lnTo>
                  <a:lnTo>
                    <a:pt x="48" y="30"/>
                  </a:lnTo>
                  <a:lnTo>
                    <a:pt x="58" y="22"/>
                  </a:lnTo>
                  <a:lnTo>
                    <a:pt x="70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370" y="0"/>
                  </a:lnTo>
                  <a:lnTo>
                    <a:pt x="1385" y="1"/>
                  </a:lnTo>
                  <a:lnTo>
                    <a:pt x="1398" y="3"/>
                  </a:lnTo>
                  <a:lnTo>
                    <a:pt x="1411" y="6"/>
                  </a:lnTo>
                  <a:lnTo>
                    <a:pt x="1423" y="10"/>
                  </a:lnTo>
                  <a:lnTo>
                    <a:pt x="1434" y="16"/>
                  </a:lnTo>
                  <a:lnTo>
                    <a:pt x="1445" y="22"/>
                  </a:lnTo>
                  <a:lnTo>
                    <a:pt x="1455" y="30"/>
                  </a:lnTo>
                  <a:lnTo>
                    <a:pt x="1465" y="39"/>
                  </a:lnTo>
                  <a:lnTo>
                    <a:pt x="1473" y="48"/>
                  </a:lnTo>
                  <a:lnTo>
                    <a:pt x="1481" y="59"/>
                  </a:lnTo>
                  <a:lnTo>
                    <a:pt x="1489" y="70"/>
                  </a:lnTo>
                  <a:lnTo>
                    <a:pt x="1494" y="82"/>
                  </a:lnTo>
                  <a:lnTo>
                    <a:pt x="1499" y="94"/>
                  </a:lnTo>
                  <a:lnTo>
                    <a:pt x="1502" y="107"/>
                  </a:lnTo>
                  <a:lnTo>
                    <a:pt x="1504" y="120"/>
                  </a:lnTo>
                  <a:lnTo>
                    <a:pt x="1505" y="133"/>
                  </a:lnTo>
                  <a:lnTo>
                    <a:pt x="1504" y="147"/>
                  </a:lnTo>
                  <a:lnTo>
                    <a:pt x="1502" y="161"/>
                  </a:lnTo>
                  <a:lnTo>
                    <a:pt x="1499" y="174"/>
                  </a:lnTo>
                  <a:lnTo>
                    <a:pt x="1494" y="186"/>
                  </a:lnTo>
                  <a:lnTo>
                    <a:pt x="1489" y="198"/>
                  </a:lnTo>
                  <a:lnTo>
                    <a:pt x="1481" y="209"/>
                  </a:lnTo>
                  <a:lnTo>
                    <a:pt x="1473" y="219"/>
                  </a:lnTo>
                  <a:lnTo>
                    <a:pt x="1465" y="229"/>
                  </a:lnTo>
                  <a:lnTo>
                    <a:pt x="1455" y="237"/>
                  </a:lnTo>
                  <a:lnTo>
                    <a:pt x="1445" y="245"/>
                  </a:lnTo>
                  <a:lnTo>
                    <a:pt x="1434" y="253"/>
                  </a:lnTo>
                  <a:lnTo>
                    <a:pt x="1423" y="258"/>
                  </a:lnTo>
                  <a:lnTo>
                    <a:pt x="1411" y="263"/>
                  </a:lnTo>
                  <a:lnTo>
                    <a:pt x="1398" y="266"/>
                  </a:lnTo>
                  <a:lnTo>
                    <a:pt x="1385" y="268"/>
                  </a:lnTo>
                  <a:lnTo>
                    <a:pt x="1370" y="269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Freeform 187">
              <a:extLst>
                <a:ext uri="{FF2B5EF4-FFF2-40B4-BE49-F238E27FC236}">
                  <a16:creationId xmlns:a16="http://schemas.microsoft.com/office/drawing/2014/main" id="{7D61AF2D-4F74-4BC8-B077-299CCFE9A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3845" y="1432520"/>
              <a:ext cx="12700" cy="12700"/>
            </a:xfrm>
            <a:custGeom>
              <a:avLst/>
              <a:gdLst>
                <a:gd name="T0" fmla="*/ 283 w 283"/>
                <a:gd name="T1" fmla="*/ 128 h 285"/>
                <a:gd name="T2" fmla="*/ 277 w 283"/>
                <a:gd name="T3" fmla="*/ 100 h 285"/>
                <a:gd name="T4" fmla="*/ 266 w 283"/>
                <a:gd name="T5" fmla="*/ 75 h 285"/>
                <a:gd name="T6" fmla="*/ 251 w 283"/>
                <a:gd name="T7" fmla="*/ 52 h 285"/>
                <a:gd name="T8" fmla="*/ 232 w 283"/>
                <a:gd name="T9" fmla="*/ 33 h 285"/>
                <a:gd name="T10" fmla="*/ 208 w 283"/>
                <a:gd name="T11" fmla="*/ 18 h 285"/>
                <a:gd name="T12" fmla="*/ 183 w 283"/>
                <a:gd name="T13" fmla="*/ 6 h 285"/>
                <a:gd name="T14" fmla="*/ 156 w 283"/>
                <a:gd name="T15" fmla="*/ 0 h 285"/>
                <a:gd name="T16" fmla="*/ 127 w 283"/>
                <a:gd name="T17" fmla="*/ 0 h 285"/>
                <a:gd name="T18" fmla="*/ 99 w 283"/>
                <a:gd name="T19" fmla="*/ 6 h 285"/>
                <a:gd name="T20" fmla="*/ 73 w 283"/>
                <a:gd name="T21" fmla="*/ 18 h 285"/>
                <a:gd name="T22" fmla="*/ 51 w 283"/>
                <a:gd name="T23" fmla="*/ 33 h 285"/>
                <a:gd name="T24" fmla="*/ 32 w 283"/>
                <a:gd name="T25" fmla="*/ 52 h 285"/>
                <a:gd name="T26" fmla="*/ 17 w 283"/>
                <a:gd name="T27" fmla="*/ 75 h 285"/>
                <a:gd name="T28" fmla="*/ 6 w 283"/>
                <a:gd name="T29" fmla="*/ 100 h 285"/>
                <a:gd name="T30" fmla="*/ 1 w 283"/>
                <a:gd name="T31" fmla="*/ 128 h 285"/>
                <a:gd name="T32" fmla="*/ 1 w 283"/>
                <a:gd name="T33" fmla="*/ 157 h 285"/>
                <a:gd name="T34" fmla="*/ 6 w 283"/>
                <a:gd name="T35" fmla="*/ 185 h 285"/>
                <a:gd name="T36" fmla="*/ 17 w 283"/>
                <a:gd name="T37" fmla="*/ 211 h 285"/>
                <a:gd name="T38" fmla="*/ 32 w 283"/>
                <a:gd name="T39" fmla="*/ 233 h 285"/>
                <a:gd name="T40" fmla="*/ 51 w 283"/>
                <a:gd name="T41" fmla="*/ 252 h 285"/>
                <a:gd name="T42" fmla="*/ 73 w 283"/>
                <a:gd name="T43" fmla="*/ 267 h 285"/>
                <a:gd name="T44" fmla="*/ 98 w 283"/>
                <a:gd name="T45" fmla="*/ 278 h 285"/>
                <a:gd name="T46" fmla="*/ 127 w 283"/>
                <a:gd name="T47" fmla="*/ 284 h 285"/>
                <a:gd name="T48" fmla="*/ 156 w 283"/>
                <a:gd name="T49" fmla="*/ 284 h 285"/>
                <a:gd name="T50" fmla="*/ 183 w 283"/>
                <a:gd name="T51" fmla="*/ 278 h 285"/>
                <a:gd name="T52" fmla="*/ 209 w 283"/>
                <a:gd name="T53" fmla="*/ 267 h 285"/>
                <a:gd name="T54" fmla="*/ 232 w 283"/>
                <a:gd name="T55" fmla="*/ 252 h 285"/>
                <a:gd name="T56" fmla="*/ 251 w 283"/>
                <a:gd name="T57" fmla="*/ 233 h 285"/>
                <a:gd name="T58" fmla="*/ 267 w 283"/>
                <a:gd name="T59" fmla="*/ 211 h 285"/>
                <a:gd name="T60" fmla="*/ 277 w 283"/>
                <a:gd name="T61" fmla="*/ 185 h 285"/>
                <a:gd name="T62" fmla="*/ 283 w 283"/>
                <a:gd name="T63" fmla="*/ 157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83" h="285">
                  <a:moveTo>
                    <a:pt x="283" y="143"/>
                  </a:moveTo>
                  <a:lnTo>
                    <a:pt x="283" y="128"/>
                  </a:lnTo>
                  <a:lnTo>
                    <a:pt x="281" y="114"/>
                  </a:lnTo>
                  <a:lnTo>
                    <a:pt x="277" y="100"/>
                  </a:lnTo>
                  <a:lnTo>
                    <a:pt x="272" y="87"/>
                  </a:lnTo>
                  <a:lnTo>
                    <a:pt x="266" y="75"/>
                  </a:lnTo>
                  <a:lnTo>
                    <a:pt x="259" y="63"/>
                  </a:lnTo>
                  <a:lnTo>
                    <a:pt x="251" y="52"/>
                  </a:lnTo>
                  <a:lnTo>
                    <a:pt x="242" y="42"/>
                  </a:lnTo>
                  <a:lnTo>
                    <a:pt x="232" y="33"/>
                  </a:lnTo>
                  <a:lnTo>
                    <a:pt x="220" y="25"/>
                  </a:lnTo>
                  <a:lnTo>
                    <a:pt x="208" y="18"/>
                  </a:lnTo>
                  <a:lnTo>
                    <a:pt x="196" y="12"/>
                  </a:lnTo>
                  <a:lnTo>
                    <a:pt x="183" y="6"/>
                  </a:lnTo>
                  <a:lnTo>
                    <a:pt x="170" y="2"/>
                  </a:lnTo>
                  <a:lnTo>
                    <a:pt x="156" y="0"/>
                  </a:lnTo>
                  <a:lnTo>
                    <a:pt x="141" y="0"/>
                  </a:lnTo>
                  <a:lnTo>
                    <a:pt x="127" y="0"/>
                  </a:lnTo>
                  <a:lnTo>
                    <a:pt x="113" y="2"/>
                  </a:lnTo>
                  <a:lnTo>
                    <a:pt x="99" y="6"/>
                  </a:lnTo>
                  <a:lnTo>
                    <a:pt x="86" y="12"/>
                  </a:lnTo>
                  <a:lnTo>
                    <a:pt x="73" y="18"/>
                  </a:lnTo>
                  <a:lnTo>
                    <a:pt x="62" y="25"/>
                  </a:lnTo>
                  <a:lnTo>
                    <a:pt x="51" y="33"/>
                  </a:lnTo>
                  <a:lnTo>
                    <a:pt x="41" y="42"/>
                  </a:lnTo>
                  <a:lnTo>
                    <a:pt x="32" y="52"/>
                  </a:lnTo>
                  <a:lnTo>
                    <a:pt x="24" y="63"/>
                  </a:lnTo>
                  <a:lnTo>
                    <a:pt x="17" y="75"/>
                  </a:lnTo>
                  <a:lnTo>
                    <a:pt x="11" y="87"/>
                  </a:lnTo>
                  <a:lnTo>
                    <a:pt x="6" y="100"/>
                  </a:lnTo>
                  <a:lnTo>
                    <a:pt x="3" y="114"/>
                  </a:lnTo>
                  <a:lnTo>
                    <a:pt x="1" y="128"/>
                  </a:lnTo>
                  <a:lnTo>
                    <a:pt x="0" y="143"/>
                  </a:lnTo>
                  <a:lnTo>
                    <a:pt x="1" y="157"/>
                  </a:lnTo>
                  <a:lnTo>
                    <a:pt x="3" y="171"/>
                  </a:lnTo>
                  <a:lnTo>
                    <a:pt x="6" y="185"/>
                  </a:lnTo>
                  <a:lnTo>
                    <a:pt x="11" y="197"/>
                  </a:lnTo>
                  <a:lnTo>
                    <a:pt x="17" y="211"/>
                  </a:lnTo>
                  <a:lnTo>
                    <a:pt x="24" y="223"/>
                  </a:lnTo>
                  <a:lnTo>
                    <a:pt x="32" y="233"/>
                  </a:lnTo>
                  <a:lnTo>
                    <a:pt x="41" y="243"/>
                  </a:lnTo>
                  <a:lnTo>
                    <a:pt x="51" y="252"/>
                  </a:lnTo>
                  <a:lnTo>
                    <a:pt x="62" y="260"/>
                  </a:lnTo>
                  <a:lnTo>
                    <a:pt x="73" y="267"/>
                  </a:lnTo>
                  <a:lnTo>
                    <a:pt x="86" y="274"/>
                  </a:lnTo>
                  <a:lnTo>
                    <a:pt x="98" y="278"/>
                  </a:lnTo>
                  <a:lnTo>
                    <a:pt x="113" y="282"/>
                  </a:lnTo>
                  <a:lnTo>
                    <a:pt x="127" y="284"/>
                  </a:lnTo>
                  <a:lnTo>
                    <a:pt x="141" y="285"/>
                  </a:lnTo>
                  <a:lnTo>
                    <a:pt x="156" y="284"/>
                  </a:lnTo>
                  <a:lnTo>
                    <a:pt x="170" y="282"/>
                  </a:lnTo>
                  <a:lnTo>
                    <a:pt x="183" y="278"/>
                  </a:lnTo>
                  <a:lnTo>
                    <a:pt x="196" y="274"/>
                  </a:lnTo>
                  <a:lnTo>
                    <a:pt x="209" y="267"/>
                  </a:lnTo>
                  <a:lnTo>
                    <a:pt x="220" y="260"/>
                  </a:lnTo>
                  <a:lnTo>
                    <a:pt x="232" y="252"/>
                  </a:lnTo>
                  <a:lnTo>
                    <a:pt x="242" y="243"/>
                  </a:lnTo>
                  <a:lnTo>
                    <a:pt x="251" y="233"/>
                  </a:lnTo>
                  <a:lnTo>
                    <a:pt x="259" y="223"/>
                  </a:lnTo>
                  <a:lnTo>
                    <a:pt x="267" y="211"/>
                  </a:lnTo>
                  <a:lnTo>
                    <a:pt x="272" y="197"/>
                  </a:lnTo>
                  <a:lnTo>
                    <a:pt x="277" y="185"/>
                  </a:lnTo>
                  <a:lnTo>
                    <a:pt x="281" y="171"/>
                  </a:lnTo>
                  <a:lnTo>
                    <a:pt x="283" y="157"/>
                  </a:lnTo>
                  <a:lnTo>
                    <a:pt x="283" y="14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2428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558FB6F9D51446A9935992A1D6407E" ma:contentTypeVersion="15" ma:contentTypeDescription="Create a new document." ma:contentTypeScope="" ma:versionID="29c89413e04f3df301a780d9139d4680">
  <xsd:schema xmlns:xsd="http://www.w3.org/2001/XMLSchema" xmlns:xs="http://www.w3.org/2001/XMLSchema" xmlns:p="http://schemas.microsoft.com/office/2006/metadata/properties" xmlns:ns2="b9eb44ab-1dab-448a-afe1-2298cff5fff2" xmlns:ns3="91ced31d-28cf-46b8-badc-328a6419e199" xmlns:ns4="0a2ccfb7-4253-4103-bb4d-66c5ddba3bad" targetNamespace="http://schemas.microsoft.com/office/2006/metadata/properties" ma:root="true" ma:fieldsID="17609c964a50b0cf4ffaa649624ff61a" ns2:_="" ns3:_="" ns4:_="">
    <xsd:import namespace="b9eb44ab-1dab-448a-afe1-2298cff5fff2"/>
    <xsd:import namespace="91ced31d-28cf-46b8-badc-328a6419e199"/>
    <xsd:import namespace="0a2ccfb7-4253-4103-bb4d-66c5ddba3b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eb44ab-1dab-448a-afe1-2298cff5ff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726df4c0-9ee9-406c-8b5c-a0fe24c95f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ed31d-28cf-46b8-badc-328a6419e19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2ccfb7-4253-4103-bb4d-66c5ddba3ba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ada1d6c6-031c-4ff2-9ac7-0605ff3a5549}" ma:internalName="TaxCatchAll" ma:showField="CatchAllData" ma:web="91ced31d-28cf-46b8-badc-328a6419e1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2ccfb7-4253-4103-bb4d-66c5ddba3bad" xsi:nil="true"/>
    <lcf76f155ced4ddcb4097134ff3c332f xmlns="b9eb44ab-1dab-448a-afe1-2298cff5fff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6E2F6A-58E5-4BB2-82AD-12E3B5AB4C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eb44ab-1dab-448a-afe1-2298cff5fff2"/>
    <ds:schemaRef ds:uri="91ced31d-28cf-46b8-badc-328a6419e199"/>
    <ds:schemaRef ds:uri="0a2ccfb7-4253-4103-bb4d-66c5ddba3b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D9A4BF-2FD2-48F7-A344-E6317FA4CFB0}">
  <ds:schemaRefs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6b40ac72-3fe3-43a8-be0d-c434a25c85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64b6451a-94c2-4358-be86-6ed39cda29ad"/>
    <ds:schemaRef ds:uri="http://purl.org/dc/terms/"/>
    <ds:schemaRef ds:uri="0a2ccfb7-4253-4103-bb4d-66c5ddba3bad"/>
    <ds:schemaRef ds:uri="b9eb44ab-1dab-448a-afe1-2298cff5fff2"/>
  </ds:schemaRefs>
</ds:datastoreItem>
</file>

<file path=customXml/itemProps3.xml><?xml version="1.0" encoding="utf-8"?>
<ds:datastoreItem xmlns:ds="http://schemas.openxmlformats.org/officeDocument/2006/customXml" ds:itemID="{583FD03B-0624-48D5-A1BD-D50460E7B54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3482</TotalTime>
  <Words>311</Words>
  <Application>Microsoft Office PowerPoint</Application>
  <PresentationFormat>On-screen Show (16:9)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Courier New</vt:lpstr>
      <vt:lpstr>Proxima Nova</vt:lpstr>
      <vt:lpstr>Proxima Nova Light</vt:lpstr>
      <vt:lpstr>Proxima Nova Rg</vt:lpstr>
      <vt:lpstr>Wingdings</vt:lpstr>
      <vt:lpstr>Office Theme</vt:lpstr>
      <vt:lpstr>Success Story: Next Generation SIEM deployment with embedded AI/ML features for Wipro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Wipro Cybersecurity Powerpoint Template_CRS_Marketing</dc:title>
  <dc:creator>Prathamesh Arvind Pande (CRS)</dc:creator>
  <cp:keywords/>
  <cp:lastModifiedBy>Mohit Jain</cp:lastModifiedBy>
  <cp:revision>216</cp:revision>
  <dcterms:created xsi:type="dcterms:W3CDTF">2021-06-21T15:45:19Z</dcterms:created>
  <dcterms:modified xsi:type="dcterms:W3CDTF">2022-06-09T17:59:01Z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0x010100B4558FB6F9D51446A9935992A1D6407E</vt:lpwstr>
  </property>
  <property fmtid="{D5CDD505-2E9C-101B-9397-08002B2CF9AE}" pid="3" name="ServiceLine-Practice-SubPractice">
    <vt:lpwstr/>
  </property>
  <property fmtid="{D5CDD505-2E9C-101B-9397-08002B2CF9AE}" pid="4" name="TaxKeyword">
    <vt:lpwstr/>
  </property>
  <property fmtid="{D5CDD505-2E9C-101B-9397-08002B2CF9AE}" pid="5" name="Sub_x0020_Vertical">
    <vt:lpwstr/>
  </property>
  <property fmtid="{D5CDD505-2E9C-101B-9397-08002B2CF9AE}" pid="6" name="Wipro Functions">
    <vt:lpwstr/>
  </property>
  <property fmtid="{D5CDD505-2E9C-101B-9397-08002B2CF9AE}" pid="7" name="SMU">
    <vt:lpwstr/>
  </property>
  <property fmtid="{D5CDD505-2E9C-101B-9397-08002B2CF9AE}" pid="8" name="Geo-Region-Country">
    <vt:lpwstr/>
  </property>
  <property fmtid="{D5CDD505-2E9C-101B-9397-08002B2CF9AE}" pid="9" name="Sub_x0020_Practice">
    <vt:lpwstr/>
  </property>
  <property fmtid="{D5CDD505-2E9C-101B-9397-08002B2CF9AE}" pid="10" name="Sector_x0020_Name">
    <vt:lpwstr/>
  </property>
  <property fmtid="{D5CDD505-2E9C-101B-9397-08002B2CF9AE}" pid="11" name="Owner Entity">
    <vt:lpwstr/>
  </property>
  <property fmtid="{D5CDD505-2E9C-101B-9397-08002B2CF9AE}" pid="12" name="GBL">
    <vt:lpwstr>41857;#iCORE|283ba4b5-e252-4cfa-aa97-a65e2576b190</vt:lpwstr>
  </property>
  <property fmtid="{D5CDD505-2E9C-101B-9397-08002B2CF9AE}" pid="13" name="Sub Vertical">
    <vt:lpwstr/>
  </property>
  <property fmtid="{D5CDD505-2E9C-101B-9397-08002B2CF9AE}" pid="14" name="SBU_x002d_Vertical_x002d_SubVertical">
    <vt:lpwstr/>
  </property>
  <property fmtid="{D5CDD505-2E9C-101B-9397-08002B2CF9AE}" pid="15" name="Owner_x0020_Entity">
    <vt:lpwstr/>
  </property>
  <property fmtid="{D5CDD505-2E9C-101B-9397-08002B2CF9AE}" pid="16" name="Sub Practice">
    <vt:lpwstr/>
  </property>
  <property fmtid="{D5CDD505-2E9C-101B-9397-08002B2CF9AE}" pid="17" name="Practices_x0020_Name_x002d_L2">
    <vt:lpwstr/>
  </property>
  <property fmtid="{D5CDD505-2E9C-101B-9397-08002B2CF9AE}" pid="18" name="ServiceLine_x002d_Practice_x002d_SubPractice">
    <vt:lpwstr/>
  </property>
  <property fmtid="{D5CDD505-2E9C-101B-9397-08002B2CF9AE}" pid="19" name="Vertical">
    <vt:lpwstr/>
  </property>
  <property fmtid="{D5CDD505-2E9C-101B-9397-08002B2CF9AE}" pid="20" name="Wipro_x0020_Functions">
    <vt:lpwstr/>
  </property>
  <property fmtid="{D5CDD505-2E9C-101B-9397-08002B2CF9AE}" pid="21" name="Geo_x002d_Region_x002d_Country">
    <vt:lpwstr/>
  </property>
  <property fmtid="{D5CDD505-2E9C-101B-9397-08002B2CF9AE}" pid="22" name="Alliance">
    <vt:lpwstr/>
  </property>
  <property fmtid="{D5CDD505-2E9C-101B-9397-08002B2CF9AE}" pid="23" name="Service line Name-L1">
    <vt:lpwstr/>
  </property>
  <property fmtid="{D5CDD505-2E9C-101B-9397-08002B2CF9AE}" pid="24" name="Asset_Category">
    <vt:lpwstr>552;#Marketing Asset|30bade69-43c0-4007-9875-6fecb019a28d</vt:lpwstr>
  </property>
  <property fmtid="{D5CDD505-2E9C-101B-9397-08002B2CF9AE}" pid="25" name="Service_x0020_line_x0020_Name_x002d_L1">
    <vt:lpwstr/>
  </property>
  <property fmtid="{D5CDD505-2E9C-101B-9397-08002B2CF9AE}" pid="26" name="Practice">
    <vt:lpwstr/>
  </property>
  <property fmtid="{D5CDD505-2E9C-101B-9397-08002B2CF9AE}" pid="27" name="SBU-Vertical-SubVertical">
    <vt:lpwstr/>
  </property>
  <property fmtid="{D5CDD505-2E9C-101B-9397-08002B2CF9AE}" pid="28" name="Practices Name-L2">
    <vt:lpwstr/>
  </property>
  <property fmtid="{D5CDD505-2E9C-101B-9397-08002B2CF9AE}" pid="29" name="Sector Name">
    <vt:lpwstr/>
  </property>
  <property fmtid="{D5CDD505-2E9C-101B-9397-08002B2CF9AE}" pid="30" name="MSIP_Label_f65b3423-ec78-4b3c-9693-96b88a3857c2_Enabled">
    <vt:lpwstr>true</vt:lpwstr>
  </property>
  <property fmtid="{D5CDD505-2E9C-101B-9397-08002B2CF9AE}" pid="31" name="MSIP_Label_f65b3423-ec78-4b3c-9693-96b88a3857c2_SetDate">
    <vt:lpwstr>2022-02-08T03:16:53Z</vt:lpwstr>
  </property>
  <property fmtid="{D5CDD505-2E9C-101B-9397-08002B2CF9AE}" pid="32" name="MSIP_Label_f65b3423-ec78-4b3c-9693-96b88a3857c2_Method">
    <vt:lpwstr>Standard</vt:lpwstr>
  </property>
  <property fmtid="{D5CDD505-2E9C-101B-9397-08002B2CF9AE}" pid="33" name="MSIP_Label_f65b3423-ec78-4b3c-9693-96b88a3857c2_Name">
    <vt:lpwstr>Internal to Wipro</vt:lpwstr>
  </property>
  <property fmtid="{D5CDD505-2E9C-101B-9397-08002B2CF9AE}" pid="34" name="MSIP_Label_f65b3423-ec78-4b3c-9693-96b88a3857c2_SiteId">
    <vt:lpwstr>258ac4e4-146a-411e-9dc8-79a9e12fd6da</vt:lpwstr>
  </property>
  <property fmtid="{D5CDD505-2E9C-101B-9397-08002B2CF9AE}" pid="35" name="MSIP_Label_f65b3423-ec78-4b3c-9693-96b88a3857c2_ActionId">
    <vt:lpwstr>34613edd-445a-4981-ac3d-732b20c6d516</vt:lpwstr>
  </property>
  <property fmtid="{D5CDD505-2E9C-101B-9397-08002B2CF9AE}" pid="36" name="MSIP_Label_f65b3423-ec78-4b3c-9693-96b88a3857c2_ContentBits">
    <vt:lpwstr>2</vt:lpwstr>
  </property>
</Properties>
</file>